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Masters/slideMaster27.xml" ContentType="application/vnd.openxmlformats-officedocument.presentationml.slideMaster+xml"/>
  <Override PartName="/ppt/slideMasters/slideMaster28.xml" ContentType="application/vnd.openxmlformats-officedocument.presentationml.slideMaster+xml"/>
  <Override PartName="/ppt/slideMasters/slideMaster29.xml" ContentType="application/vnd.openxmlformats-officedocument.presentationml.slideMaster+xml"/>
  <Override PartName="/ppt/slideMasters/slideMaster30.xml" ContentType="application/vnd.openxmlformats-officedocument.presentationml.slideMaster+xml"/>
  <Override PartName="/ppt/slideMasters/slideMaster31.xml" ContentType="application/vnd.openxmlformats-officedocument.presentationml.slideMaster+xml"/>
  <Override PartName="/ppt/slideMasters/slideMaster3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theme/theme6.xml" ContentType="application/vnd.openxmlformats-officedocument.theme+xml"/>
  <Override PartName="/ppt/slideLayouts/slideLayout7.xml" ContentType="application/vnd.openxmlformats-officedocument.presentationml.slideLayout+xml"/>
  <Override PartName="/ppt/theme/theme7.xml" ContentType="application/vnd.openxmlformats-officedocument.theme+xml"/>
  <Override PartName="/ppt/slideLayouts/slideLayout8.xml" ContentType="application/vnd.openxmlformats-officedocument.presentationml.slideLayout+xml"/>
  <Override PartName="/ppt/theme/theme8.xml" ContentType="application/vnd.openxmlformats-officedocument.theme+xml"/>
  <Override PartName="/ppt/slideLayouts/slideLayout9.xml" ContentType="application/vnd.openxmlformats-officedocument.presentationml.slideLayout+xml"/>
  <Override PartName="/ppt/theme/theme9.xml" ContentType="application/vnd.openxmlformats-officedocument.theme+xml"/>
  <Override PartName="/ppt/slideLayouts/slideLayout10.xml" ContentType="application/vnd.openxmlformats-officedocument.presentationml.slideLayout+xml"/>
  <Override PartName="/ppt/theme/theme10.xml" ContentType="application/vnd.openxmlformats-officedocument.theme+xml"/>
  <Override PartName="/ppt/slideLayouts/slideLayout11.xml" ContentType="application/vnd.openxmlformats-officedocument.presentationml.slideLayout+xml"/>
  <Override PartName="/ppt/theme/theme11.xml" ContentType="application/vnd.openxmlformats-officedocument.theme+xml"/>
  <Override PartName="/ppt/slideLayouts/slideLayout12.xml" ContentType="application/vnd.openxmlformats-officedocument.presentationml.slideLayout+xml"/>
  <Override PartName="/ppt/theme/theme12.xml" ContentType="application/vnd.openxmlformats-officedocument.theme+xml"/>
  <Override PartName="/ppt/slideLayouts/slideLayout13.xml" ContentType="application/vnd.openxmlformats-officedocument.presentationml.slideLayout+xml"/>
  <Override PartName="/ppt/theme/theme13.xml" ContentType="application/vnd.openxmlformats-officedocument.theme+xml"/>
  <Override PartName="/ppt/slideLayouts/slideLayout14.xml" ContentType="application/vnd.openxmlformats-officedocument.presentationml.slideLayout+xml"/>
  <Override PartName="/ppt/theme/theme14.xml" ContentType="application/vnd.openxmlformats-officedocument.theme+xml"/>
  <Override PartName="/ppt/slideLayouts/slideLayout15.xml" ContentType="application/vnd.openxmlformats-officedocument.presentationml.slideLayout+xml"/>
  <Override PartName="/ppt/theme/theme15.xml" ContentType="application/vnd.openxmlformats-officedocument.theme+xml"/>
  <Override PartName="/ppt/slideLayouts/slideLayout16.xml" ContentType="application/vnd.openxmlformats-officedocument.presentationml.slideLayout+xml"/>
  <Override PartName="/ppt/theme/theme16.xml" ContentType="application/vnd.openxmlformats-officedocument.theme+xml"/>
  <Override PartName="/ppt/slideLayouts/slideLayout17.xml" ContentType="application/vnd.openxmlformats-officedocument.presentationml.slideLayout+xml"/>
  <Override PartName="/ppt/theme/theme17.xml" ContentType="application/vnd.openxmlformats-officedocument.theme+xml"/>
  <Override PartName="/ppt/slideLayouts/slideLayout18.xml" ContentType="application/vnd.openxmlformats-officedocument.presentationml.slideLayout+xml"/>
  <Override PartName="/ppt/theme/theme18.xml" ContentType="application/vnd.openxmlformats-officedocument.theme+xml"/>
  <Override PartName="/ppt/slideLayouts/slideLayout19.xml" ContentType="application/vnd.openxmlformats-officedocument.presentationml.slideLayout+xml"/>
  <Override PartName="/ppt/theme/theme19.xml" ContentType="application/vnd.openxmlformats-officedocument.theme+xml"/>
  <Override PartName="/ppt/slideLayouts/slideLayout20.xml" ContentType="application/vnd.openxmlformats-officedocument.presentationml.slideLayout+xml"/>
  <Override PartName="/ppt/theme/theme20.xml" ContentType="application/vnd.openxmlformats-officedocument.theme+xml"/>
  <Override PartName="/ppt/slideLayouts/slideLayout21.xml" ContentType="application/vnd.openxmlformats-officedocument.presentationml.slideLayout+xml"/>
  <Override PartName="/ppt/theme/theme21.xml" ContentType="application/vnd.openxmlformats-officedocument.theme+xml"/>
  <Override PartName="/ppt/slideLayouts/slideLayout22.xml" ContentType="application/vnd.openxmlformats-officedocument.presentationml.slideLayout+xml"/>
  <Override PartName="/ppt/theme/theme22.xml" ContentType="application/vnd.openxmlformats-officedocument.theme+xml"/>
  <Override PartName="/ppt/slideLayouts/slideLayout23.xml" ContentType="application/vnd.openxmlformats-officedocument.presentationml.slideLayout+xml"/>
  <Override PartName="/ppt/theme/theme23.xml" ContentType="application/vnd.openxmlformats-officedocument.theme+xml"/>
  <Override PartName="/ppt/slideLayouts/slideLayout24.xml" ContentType="application/vnd.openxmlformats-officedocument.presentationml.slideLayout+xml"/>
  <Override PartName="/ppt/theme/theme24.xml" ContentType="application/vnd.openxmlformats-officedocument.theme+xml"/>
  <Override PartName="/ppt/slideLayouts/slideLayout25.xml" ContentType="application/vnd.openxmlformats-officedocument.presentationml.slideLayout+xml"/>
  <Override PartName="/ppt/theme/theme25.xml" ContentType="application/vnd.openxmlformats-officedocument.theme+xml"/>
  <Override PartName="/ppt/slideLayouts/slideLayout26.xml" ContentType="application/vnd.openxmlformats-officedocument.presentationml.slideLayout+xml"/>
  <Override PartName="/ppt/theme/theme26.xml" ContentType="application/vnd.openxmlformats-officedocument.theme+xml"/>
  <Override PartName="/ppt/slideLayouts/slideLayout27.xml" ContentType="application/vnd.openxmlformats-officedocument.presentationml.slideLayout+xml"/>
  <Override PartName="/ppt/theme/theme27.xml" ContentType="application/vnd.openxmlformats-officedocument.theme+xml"/>
  <Override PartName="/ppt/slideLayouts/slideLayout28.xml" ContentType="application/vnd.openxmlformats-officedocument.presentationml.slideLayout+xml"/>
  <Override PartName="/ppt/theme/theme28.xml" ContentType="application/vnd.openxmlformats-officedocument.theme+xml"/>
  <Override PartName="/ppt/slideLayouts/slideLayout29.xml" ContentType="application/vnd.openxmlformats-officedocument.presentationml.slideLayout+xml"/>
  <Override PartName="/ppt/theme/theme29.xml" ContentType="application/vnd.openxmlformats-officedocument.theme+xml"/>
  <Override PartName="/ppt/slideLayouts/slideLayout30.xml" ContentType="application/vnd.openxmlformats-officedocument.presentationml.slideLayout+xml"/>
  <Override PartName="/ppt/theme/theme30.xml" ContentType="application/vnd.openxmlformats-officedocument.theme+xml"/>
  <Override PartName="/ppt/slideLayouts/slideLayout31.xml" ContentType="application/vnd.openxmlformats-officedocument.presentationml.slideLayout+xml"/>
  <Override PartName="/ppt/theme/theme31.xml" ContentType="application/vnd.openxmlformats-officedocument.theme+xml"/>
  <Override PartName="/ppt/slideLayouts/slideLayout32.xml" ContentType="application/vnd.openxmlformats-officedocument.presentationml.slideLayout+xml"/>
  <Override PartName="/ppt/theme/theme3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Props/core0.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openxmlformats.org/officedocument/2006/relationships/metadata/core-properties" Target="docProps/core0.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0" r:id="rId2"/>
    <p:sldMasterId id="2147483652" r:id="rId3"/>
    <p:sldMasterId id="2147483654" r:id="rId4"/>
    <p:sldMasterId id="2147483656" r:id="rId5"/>
    <p:sldMasterId id="2147483658" r:id="rId6"/>
    <p:sldMasterId id="2147483660" r:id="rId7"/>
    <p:sldMasterId id="2147483662" r:id="rId8"/>
    <p:sldMasterId id="2147483664" r:id="rId9"/>
    <p:sldMasterId id="2147483666" r:id="rId10"/>
    <p:sldMasterId id="2147483668" r:id="rId11"/>
    <p:sldMasterId id="2147483672" r:id="rId12"/>
    <p:sldMasterId id="2147483674" r:id="rId13"/>
    <p:sldMasterId id="2147483676" r:id="rId14"/>
    <p:sldMasterId id="2147483678" r:id="rId15"/>
    <p:sldMasterId id="2147483680" r:id="rId16"/>
    <p:sldMasterId id="2147483682" r:id="rId17"/>
    <p:sldMasterId id="2147483684" r:id="rId18"/>
    <p:sldMasterId id="2147483686" r:id="rId19"/>
    <p:sldMasterId id="2147483688" r:id="rId20"/>
    <p:sldMasterId id="2147483690" r:id="rId21"/>
    <p:sldMasterId id="2147483692" r:id="rId22"/>
    <p:sldMasterId id="2147483696" r:id="rId23"/>
    <p:sldMasterId id="2147483698" r:id="rId24"/>
    <p:sldMasterId id="2147483700" r:id="rId25"/>
    <p:sldMasterId id="2147483702" r:id="rId26"/>
    <p:sldMasterId id="2147483704" r:id="rId27"/>
    <p:sldMasterId id="2147483706" r:id="rId28"/>
    <p:sldMasterId id="2147483708" r:id="rId29"/>
    <p:sldMasterId id="2147483710" r:id="rId30"/>
    <p:sldMasterId id="2147483712" r:id="rId31"/>
    <p:sldMasterId id="2147483714" r:id="rId32"/>
  </p:sldMasterIdLst>
  <p:sldIdLst>
    <p:sldId id="256" r:id="rId33"/>
    <p:sldId id="257" r:id="rId34"/>
    <p:sldId id="259" r:id="rId35"/>
    <p:sldId id="260" r:id="rId36"/>
    <p:sldId id="262" r:id="rId37"/>
    <p:sldId id="263" r:id="rId38"/>
    <p:sldId id="264" r:id="rId39"/>
    <p:sldId id="265" r:id="rId40"/>
    <p:sldId id="268" r:id="rId41"/>
    <p:sldId id="266" r:id="rId42"/>
    <p:sldId id="269" r:id="rId4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660" y="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Master" Target="slideMasters/slideMaster26.xml"/><Relationship Id="rId39" Type="http://schemas.openxmlformats.org/officeDocument/2006/relationships/slide" Target="slides/slide7.xml"/><Relationship Id="rId21" Type="http://schemas.openxmlformats.org/officeDocument/2006/relationships/slideMaster" Target="slideMasters/slideMaster21.xml"/><Relationship Id="rId34" Type="http://schemas.openxmlformats.org/officeDocument/2006/relationships/slide" Target="slides/slide2.xml"/><Relationship Id="rId42" Type="http://schemas.openxmlformats.org/officeDocument/2006/relationships/slide" Target="slides/slide10.xml"/><Relationship Id="rId47" Type="http://schemas.openxmlformats.org/officeDocument/2006/relationships/tableStyles" Target="tableStyle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Master" Target="slideMasters/slideMaster29.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Master" Target="slideMasters/slideMaster32.xml"/><Relationship Id="rId37" Type="http://schemas.openxmlformats.org/officeDocument/2006/relationships/slide" Target="slides/slide5.xml"/><Relationship Id="rId40" Type="http://schemas.openxmlformats.org/officeDocument/2006/relationships/slide" Target="slides/slide8.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Master" Target="slideMasters/slideMaster28.xml"/><Relationship Id="rId36" Type="http://schemas.openxmlformats.org/officeDocument/2006/relationships/slide" Target="slides/slide4.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Master" Target="slideMasters/slideMaster31.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Master" Target="slideMasters/slideMaster27.xml"/><Relationship Id="rId30" Type="http://schemas.openxmlformats.org/officeDocument/2006/relationships/slideMaster" Target="slideMasters/slideMaster30.xml"/><Relationship Id="rId35" Type="http://schemas.openxmlformats.org/officeDocument/2006/relationships/slide" Target="slides/slide3.xml"/><Relationship Id="rId43" Type="http://schemas.openxmlformats.org/officeDocument/2006/relationships/slide" Target="slides/slide11.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 Target="slides/slide1.xml"/><Relationship Id="rId38" Type="http://schemas.openxmlformats.org/officeDocument/2006/relationships/slide" Target="slides/slide6.xml"/><Relationship Id="rId46" Type="http://schemas.openxmlformats.org/officeDocument/2006/relationships/theme" Target="theme/theme1.xml"/><Relationship Id="rId20" Type="http://schemas.openxmlformats.org/officeDocument/2006/relationships/slideMaster" Target="slideMasters/slideMaster20.xml"/><Relationship Id="rId41"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13" name="PlaceHolder 1"/>
          <p:cNvSpPr>
            <a:spLocks noGrp="1"/>
          </p:cNvSpPr>
          <p:nvPr>
            <p:ph type="title"/>
          </p:nvPr>
        </p:nvSpPr>
        <p:spPr>
          <a:xfrm>
            <a:off x="2347920" y="539640"/>
            <a:ext cx="4447800" cy="135756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14" name="PlaceHolder 2"/>
          <p:cNvSpPr>
            <a:spLocks noGrp="1"/>
          </p:cNvSpPr>
          <p:nvPr>
            <p:ph type="subTitle"/>
          </p:nvPr>
        </p:nvSpPr>
        <p:spPr>
          <a:xfrm>
            <a:off x="457200" y="1203480"/>
            <a:ext cx="8229240" cy="298296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OpenSymbo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ONE_COLUMN_TEXT_1">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ONE_COLUMN_TEXT_2">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_1_1">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CUSTOM">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CUSTOM_4">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CUSTOM_4_1">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TITLE_AND_TWO_COLUMNS_1">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ITLE_AND_TWO_COLUMNS_1_1">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CUSTOM_6">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CUSTOM_5">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IG_NUMBER">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CUSTOM_7">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CUSTOM_8">
    <p:spTree>
      <p:nvGrpSpPr>
        <p:cNvPr id="1" name=""/>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x" preserve="1">
  <p:cSld name="TITLE_AND_BODY">
    <p:spTree>
      <p:nvGrpSpPr>
        <p:cNvPr id="1" name=""/>
        <p:cNvGrpSpPr/>
        <p:nvPr/>
      </p:nvGrpSpPr>
      <p:grpSpPr>
        <a:xfrm>
          <a:off x="0" y="0"/>
          <a:ext cx="0" cy="0"/>
          <a:chOff x="0" y="0"/>
          <a:chExt cx="0" cy="0"/>
        </a:xfrm>
      </p:grpSpPr>
      <p:sp>
        <p:nvSpPr>
          <p:cNvPr id="185" name="PlaceHolder 1"/>
          <p:cNvSpPr>
            <a:spLocks noGrp="1"/>
          </p:cNvSpPr>
          <p:nvPr>
            <p:ph type="title"/>
          </p:nvPr>
        </p:nvSpPr>
        <p:spPr>
          <a:xfrm>
            <a:off x="2347920" y="539640"/>
            <a:ext cx="4447800" cy="135756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186" name="PlaceHolder 2"/>
          <p:cNvSpPr>
            <a:spLocks noGrp="1"/>
          </p:cNvSpPr>
          <p:nvPr>
            <p:ph/>
          </p:nvPr>
        </p:nvSpPr>
        <p:spPr>
          <a:xfrm>
            <a:off x="457200" y="1203480"/>
            <a:ext cx="822924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CUSTOM_9">
    <p:spTree>
      <p:nvGrpSpPr>
        <p:cNvPr id="1" name=""/>
        <p:cNvGrpSpPr/>
        <p:nvPr/>
      </p:nvGrpSpPr>
      <p:grpSpPr>
        <a:xfrm>
          <a:off x="0" y="0"/>
          <a:ext cx="0" cy="0"/>
          <a:chOff x="0" y="0"/>
          <a:chExt cx="0" cy="0"/>
        </a:xfrm>
      </p:grpSpPr>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CUSTOM_9_1">
    <p:spTree>
      <p:nvGrpSpPr>
        <p:cNvPr id="1" name=""/>
        <p:cNvGrpSpPr/>
        <p:nvPr/>
      </p:nvGrpSpPr>
      <p:grpSpPr>
        <a:xfrm>
          <a:off x="0" y="0"/>
          <a:ext cx="0" cy="0"/>
          <a:chOff x="0" y="0"/>
          <a:chExt cx="0" cy="0"/>
        </a:xfrm>
      </p:grpSpPr>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ITLE_AND_TWO_COLUMNS">
    <p:spTree>
      <p:nvGrpSpPr>
        <p:cNvPr id="1" name=""/>
        <p:cNvGrpSpPr/>
        <p:nvPr/>
      </p:nvGrpSpPr>
      <p:grpSpPr>
        <a:xfrm>
          <a:off x="0" y="0"/>
          <a:ext cx="0" cy="0"/>
          <a:chOff x="0" y="0"/>
          <a:chExt cx="0" cy="0"/>
        </a:xfrm>
      </p:grpSpPr>
      <p:sp>
        <p:nvSpPr>
          <p:cNvPr id="228" name="PlaceHolder 1"/>
          <p:cNvSpPr>
            <a:spLocks noGrp="1"/>
          </p:cNvSpPr>
          <p:nvPr>
            <p:ph type="title"/>
          </p:nvPr>
        </p:nvSpPr>
        <p:spPr>
          <a:xfrm>
            <a:off x="2347920" y="539640"/>
            <a:ext cx="4447800" cy="135756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229"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
        <p:nvSpPr>
          <p:cNvPr id="230"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_ONLY">
    <p:spTree>
      <p:nvGrpSpPr>
        <p:cNvPr id="1" name=""/>
        <p:cNvGrpSpPr/>
        <p:nvPr/>
      </p:nvGrpSpPr>
      <p:grpSpPr>
        <a:xfrm>
          <a:off x="0" y="0"/>
          <a:ext cx="0" cy="0"/>
          <a:chOff x="0" y="0"/>
          <a:chExt cx="0" cy="0"/>
        </a:xfrm>
      </p:grpSpPr>
      <p:sp>
        <p:nvSpPr>
          <p:cNvPr id="239" name="PlaceHolder 1"/>
          <p:cNvSpPr>
            <a:spLocks noGrp="1"/>
          </p:cNvSpPr>
          <p:nvPr>
            <p:ph type="title"/>
          </p:nvPr>
        </p:nvSpPr>
        <p:spPr>
          <a:xfrm>
            <a:off x="2347920" y="539640"/>
            <a:ext cx="4447800" cy="135756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ONE_COLUMN_TEXT">
    <p:spTree>
      <p:nvGrpSpPr>
        <p:cNvPr id="1" name=""/>
        <p:cNvGrpSpPr/>
        <p:nvPr/>
      </p:nvGrpSpPr>
      <p:grpSpPr>
        <a:xfrm>
          <a:off x="0" y="0"/>
          <a:ext cx="0" cy="0"/>
          <a:chOff x="0" y="0"/>
          <a:chExt cx="0" cy="0"/>
        </a:xfrm>
      </p:grpSpPr>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MAIN_POINT">
    <p:spTree>
      <p:nvGrpSpPr>
        <p:cNvPr id="1" name=""/>
        <p:cNvGrpSpPr/>
        <p:nvPr/>
      </p:nvGrpSpPr>
      <p:grpSpPr>
        <a:xfrm>
          <a:off x="0" y="0"/>
          <a:ext cx="0" cy="0"/>
          <a:chOff x="0" y="0"/>
          <a:chExt cx="0" cy="0"/>
        </a:xfrm>
      </p:grpSpPr>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SECTION_TITLE_AND_DESCRIPTION">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CAPTION_ONLY">
    <p:spTree>
      <p:nvGrpSpPr>
        <p:cNvPr id="1" name=""/>
        <p:cNvGrpSpPr/>
        <p:nvPr/>
      </p:nvGrpSpPr>
      <p:grpSpPr>
        <a:xfrm>
          <a:off x="0" y="0"/>
          <a:ext cx="0" cy="0"/>
          <a:chOff x="0" y="0"/>
          <a:chExt cx="0" cy="0"/>
        </a:xfrm>
      </p:grpSpPr>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simple-light-2">
    <p:spTree>
      <p:nvGrpSpPr>
        <p:cNvPr id="1" name=""/>
        <p:cNvGrpSpPr/>
        <p:nvPr/>
      </p:nvGrpSpPr>
      <p:grpSpPr>
        <a:xfrm>
          <a:off x="0" y="0"/>
          <a:ext cx="0" cy="0"/>
          <a:chOff x="0" y="0"/>
          <a:chExt cx="0" cy="0"/>
        </a:xfrm>
      </p:grpSpPr>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Defaul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_1_1_1_1_1_1">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SECTION_HEADER_1">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TITLE_ONLY_1">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ITLE_ONLY_2">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ITLE_ONLY_3">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ITLE_ONLY_4">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1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13.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14.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15.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16.xml"/></Relationships>
</file>

<file path=ppt/slideMasters/_rels/slideMaster17.xml.rels><?xml version="1.0" encoding="UTF-8" standalone="yes"?>
<Relationships xmlns="http://schemas.openxmlformats.org/package/2006/relationships"><Relationship Id="rId2" Type="http://schemas.openxmlformats.org/officeDocument/2006/relationships/theme" Target="../theme/theme17.xml"/><Relationship Id="rId1" Type="http://schemas.openxmlformats.org/officeDocument/2006/relationships/slideLayout" Target="../slideLayouts/slideLayout17.xml"/></Relationships>
</file>

<file path=ppt/slideMasters/_rels/slideMaster18.xml.rels><?xml version="1.0" encoding="UTF-8" standalone="yes"?>
<Relationships xmlns="http://schemas.openxmlformats.org/package/2006/relationships"><Relationship Id="rId2" Type="http://schemas.openxmlformats.org/officeDocument/2006/relationships/theme" Target="../theme/theme18.xml"/><Relationship Id="rId1" Type="http://schemas.openxmlformats.org/officeDocument/2006/relationships/slideLayout" Target="../slideLayouts/slideLayout18.xml"/></Relationships>
</file>

<file path=ppt/slideMasters/_rels/slideMaster19.xml.rels><?xml version="1.0" encoding="UTF-8" standalone="yes"?>
<Relationships xmlns="http://schemas.openxmlformats.org/package/2006/relationships"><Relationship Id="rId2" Type="http://schemas.openxmlformats.org/officeDocument/2006/relationships/theme" Target="../theme/theme19.xml"/><Relationship Id="rId1" Type="http://schemas.openxmlformats.org/officeDocument/2006/relationships/slideLayout" Target="../slideLayouts/slideLayout1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20.xml"/></Relationships>
</file>

<file path=ppt/slideMasters/_rels/slideMaster21.xml.rels><?xml version="1.0" encoding="UTF-8" standalone="yes"?>
<Relationships xmlns="http://schemas.openxmlformats.org/package/2006/relationships"><Relationship Id="rId2" Type="http://schemas.openxmlformats.org/officeDocument/2006/relationships/theme" Target="../theme/theme21.xml"/><Relationship Id="rId1" Type="http://schemas.openxmlformats.org/officeDocument/2006/relationships/slideLayout" Target="../slideLayouts/slideLayout21.xml"/></Relationships>
</file>

<file path=ppt/slideMasters/_rels/slideMaster22.xml.rels><?xml version="1.0" encoding="UTF-8" standalone="yes"?>
<Relationships xmlns="http://schemas.openxmlformats.org/package/2006/relationships"><Relationship Id="rId2" Type="http://schemas.openxmlformats.org/officeDocument/2006/relationships/theme" Target="../theme/theme22.xml"/><Relationship Id="rId1" Type="http://schemas.openxmlformats.org/officeDocument/2006/relationships/slideLayout" Target="../slideLayouts/slideLayout22.xml"/></Relationships>
</file>

<file path=ppt/slideMasters/_rels/slideMaster23.xml.rels><?xml version="1.0" encoding="UTF-8" standalone="yes"?>
<Relationships xmlns="http://schemas.openxmlformats.org/package/2006/relationships"><Relationship Id="rId2" Type="http://schemas.openxmlformats.org/officeDocument/2006/relationships/theme" Target="../theme/theme23.xml"/><Relationship Id="rId1" Type="http://schemas.openxmlformats.org/officeDocument/2006/relationships/slideLayout" Target="../slideLayouts/slideLayout23.xml"/></Relationships>
</file>

<file path=ppt/slideMasters/_rels/slideMaster24.xml.rels><?xml version="1.0" encoding="UTF-8" standalone="yes"?>
<Relationships xmlns="http://schemas.openxmlformats.org/package/2006/relationships"><Relationship Id="rId2" Type="http://schemas.openxmlformats.org/officeDocument/2006/relationships/theme" Target="../theme/theme24.xml"/><Relationship Id="rId1" Type="http://schemas.openxmlformats.org/officeDocument/2006/relationships/slideLayout" Target="../slideLayouts/slideLayout24.xml"/></Relationships>
</file>

<file path=ppt/slideMasters/_rels/slideMaster25.xml.rels><?xml version="1.0" encoding="UTF-8" standalone="yes"?>
<Relationships xmlns="http://schemas.openxmlformats.org/package/2006/relationships"><Relationship Id="rId2" Type="http://schemas.openxmlformats.org/officeDocument/2006/relationships/theme" Target="../theme/theme25.xml"/><Relationship Id="rId1" Type="http://schemas.openxmlformats.org/officeDocument/2006/relationships/slideLayout" Target="../slideLayouts/slideLayout25.xml"/></Relationships>
</file>

<file path=ppt/slideMasters/_rels/slideMaster26.xml.rels><?xml version="1.0" encoding="UTF-8" standalone="yes"?>
<Relationships xmlns="http://schemas.openxmlformats.org/package/2006/relationships"><Relationship Id="rId2" Type="http://schemas.openxmlformats.org/officeDocument/2006/relationships/theme" Target="../theme/theme26.xml"/><Relationship Id="rId1" Type="http://schemas.openxmlformats.org/officeDocument/2006/relationships/slideLayout" Target="../slideLayouts/slideLayout26.xml"/></Relationships>
</file>

<file path=ppt/slideMasters/_rels/slideMaster27.xml.rels><?xml version="1.0" encoding="UTF-8" standalone="yes"?>
<Relationships xmlns="http://schemas.openxmlformats.org/package/2006/relationships"><Relationship Id="rId2" Type="http://schemas.openxmlformats.org/officeDocument/2006/relationships/theme" Target="../theme/theme27.xml"/><Relationship Id="rId1" Type="http://schemas.openxmlformats.org/officeDocument/2006/relationships/slideLayout" Target="../slideLayouts/slideLayout27.xml"/></Relationships>
</file>

<file path=ppt/slideMasters/_rels/slideMaster28.xml.rels><?xml version="1.0" encoding="UTF-8" standalone="yes"?>
<Relationships xmlns="http://schemas.openxmlformats.org/package/2006/relationships"><Relationship Id="rId2" Type="http://schemas.openxmlformats.org/officeDocument/2006/relationships/theme" Target="../theme/theme28.xml"/><Relationship Id="rId1" Type="http://schemas.openxmlformats.org/officeDocument/2006/relationships/slideLayout" Target="../slideLayouts/slideLayout28.xml"/></Relationships>
</file>

<file path=ppt/slideMasters/_rels/slideMaster29.xml.rels><?xml version="1.0" encoding="UTF-8" standalone="yes"?>
<Relationships xmlns="http://schemas.openxmlformats.org/package/2006/relationships"><Relationship Id="rId2" Type="http://schemas.openxmlformats.org/officeDocument/2006/relationships/theme" Target="../theme/theme29.xml"/><Relationship Id="rId1" Type="http://schemas.openxmlformats.org/officeDocument/2006/relationships/slideLayout" Target="../slideLayouts/slideLayout29.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30.xml.rels><?xml version="1.0" encoding="UTF-8" standalone="yes"?>
<Relationships xmlns="http://schemas.openxmlformats.org/package/2006/relationships"><Relationship Id="rId2" Type="http://schemas.openxmlformats.org/officeDocument/2006/relationships/theme" Target="../theme/theme30.xml"/><Relationship Id="rId1" Type="http://schemas.openxmlformats.org/officeDocument/2006/relationships/slideLayout" Target="../slideLayouts/slideLayout30.xml"/></Relationships>
</file>

<file path=ppt/slideMasters/_rels/slideMaster31.xml.rels><?xml version="1.0" encoding="UTF-8" standalone="yes"?>
<Relationships xmlns="http://schemas.openxmlformats.org/package/2006/relationships"><Relationship Id="rId2" Type="http://schemas.openxmlformats.org/officeDocument/2006/relationships/theme" Target="../theme/theme31.xml"/><Relationship Id="rId1" Type="http://schemas.openxmlformats.org/officeDocument/2006/relationships/slideLayout" Target="../slideLayouts/slideLayout31.xml"/></Relationships>
</file>

<file path=ppt/slideMasters/_rels/slideMaster32.xml.rels><?xml version="1.0" encoding="UTF-8" standalone="yes"?>
<Relationships xmlns="http://schemas.openxmlformats.org/package/2006/relationships"><Relationship Id="rId2" Type="http://schemas.openxmlformats.org/officeDocument/2006/relationships/theme" Target="../theme/theme32.xml"/><Relationship Id="rId1"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3" name="PlaceHolder 1"/>
          <p:cNvSpPr>
            <a:spLocks noGrp="1"/>
          </p:cNvSpPr>
          <p:nvPr>
            <p:ph type="title"/>
          </p:nvPr>
        </p:nvSpPr>
        <p:spPr>
          <a:xfrm>
            <a:off x="911160" y="1357200"/>
            <a:ext cx="7321320" cy="1636560"/>
          </a:xfrm>
          <a:prstGeom prst="rect">
            <a:avLst/>
          </a:prstGeom>
          <a:noFill/>
          <a:ln w="0">
            <a:noFill/>
          </a:ln>
        </p:spPr>
        <p:txBody>
          <a:bodyPr lIns="91440" tIns="91440" rIns="91440" bIns="91440" anchor="b">
            <a:noAutofit/>
          </a:bodyPr>
          <a:lstStyle/>
          <a:p>
            <a:pPr indent="0">
              <a:buNone/>
            </a:pPr>
            <a:r>
              <a:rPr lang="fr-FR" sz="4800" b="0" strike="noStrike" spc="-1">
                <a:solidFill>
                  <a:schemeClr val="dk1"/>
                </a:solidFill>
                <a:latin typeface="Arial"/>
              </a:rPr>
              <a:t>Click to edit the title text format</a:t>
            </a:r>
          </a:p>
        </p:txBody>
      </p:sp>
      <p:grpSp>
        <p:nvGrpSpPr>
          <p:cNvPr id="14" name="Google Shape;11;p2"/>
          <p:cNvGrpSpPr/>
          <p:nvPr/>
        </p:nvGrpSpPr>
        <p:grpSpPr>
          <a:xfrm>
            <a:off x="360" y="326880"/>
            <a:ext cx="9142920" cy="4489560"/>
            <a:chOff x="360" y="326880"/>
            <a:chExt cx="9142920" cy="4489560"/>
          </a:xfrm>
        </p:grpSpPr>
        <p:sp>
          <p:nvSpPr>
            <p:cNvPr id="2" name="Google Shape;12;p2"/>
            <p:cNvSpPr/>
            <p:nvPr/>
          </p:nvSpPr>
          <p:spPr>
            <a:xfrm>
              <a:off x="8735400" y="2571840"/>
              <a:ext cx="407880" cy="224460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3" name="Google Shape;13;p2"/>
            <p:cNvSpPr/>
            <p:nvPr/>
          </p:nvSpPr>
          <p:spPr>
            <a:xfrm>
              <a:off x="360" y="326880"/>
              <a:ext cx="421560" cy="224460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nvGrpSpPr>
          <p:cNvPr id="4" name="Google Shape;14;p2"/>
          <p:cNvGrpSpPr/>
          <p:nvPr/>
        </p:nvGrpSpPr>
        <p:grpSpPr>
          <a:xfrm>
            <a:off x="-7560" y="-3600"/>
            <a:ext cx="9164880" cy="5150520"/>
            <a:chOff x="-7560" y="-3600"/>
            <a:chExt cx="9164880" cy="5150520"/>
          </a:xfrm>
        </p:grpSpPr>
        <p:cxnSp>
          <p:nvCxnSpPr>
            <p:cNvPr id="5" name="Google Shape;15;p2"/>
            <p:cNvCxnSpPr/>
            <p:nvPr/>
          </p:nvCxnSpPr>
          <p:spPr>
            <a:xfrm>
              <a:off x="8735400" y="2571480"/>
              <a:ext cx="422280" cy="360"/>
            </a:xfrm>
            <a:prstGeom prst="straightConnector1">
              <a:avLst/>
            </a:prstGeom>
            <a:ln w="9525">
              <a:solidFill>
                <a:srgbClr val="262921"/>
              </a:solidFill>
              <a:round/>
            </a:ln>
          </p:spPr>
        </p:cxnSp>
        <p:cxnSp>
          <p:nvCxnSpPr>
            <p:cNvPr id="6" name="Google Shape;16;p2"/>
            <p:cNvCxnSpPr/>
            <p:nvPr/>
          </p:nvCxnSpPr>
          <p:spPr>
            <a:xfrm>
              <a:off x="0" y="2571480"/>
              <a:ext cx="421920" cy="360"/>
            </a:xfrm>
            <a:prstGeom prst="straightConnector1">
              <a:avLst/>
            </a:prstGeom>
            <a:ln w="9525">
              <a:solidFill>
                <a:srgbClr val="262921"/>
              </a:solidFill>
              <a:round/>
            </a:ln>
          </p:spPr>
        </p:cxnSp>
        <p:grpSp>
          <p:nvGrpSpPr>
            <p:cNvPr id="7" name="Google Shape;17;p2"/>
            <p:cNvGrpSpPr/>
            <p:nvPr/>
          </p:nvGrpSpPr>
          <p:grpSpPr>
            <a:xfrm>
              <a:off x="-7560" y="-3600"/>
              <a:ext cx="9160560" cy="5150520"/>
              <a:chOff x="-7560" y="-3600"/>
              <a:chExt cx="9160560" cy="5150520"/>
            </a:xfrm>
          </p:grpSpPr>
          <p:cxnSp>
            <p:nvCxnSpPr>
              <p:cNvPr id="8" name="Google Shape;18;p2"/>
              <p:cNvCxnSpPr/>
              <p:nvPr/>
            </p:nvCxnSpPr>
            <p:spPr>
              <a:xfrm>
                <a:off x="-7560" y="316080"/>
                <a:ext cx="9160920" cy="360"/>
              </a:xfrm>
              <a:prstGeom prst="straightConnector1">
                <a:avLst/>
              </a:prstGeom>
              <a:ln w="9525">
                <a:solidFill>
                  <a:srgbClr val="262921"/>
                </a:solidFill>
                <a:round/>
              </a:ln>
            </p:spPr>
          </p:cxnSp>
          <p:cxnSp>
            <p:nvCxnSpPr>
              <p:cNvPr id="9" name="Google Shape;19;p2"/>
              <p:cNvCxnSpPr/>
              <p:nvPr/>
            </p:nvCxnSpPr>
            <p:spPr>
              <a:xfrm>
                <a:off x="-7560" y="4832280"/>
                <a:ext cx="9160920" cy="360"/>
              </a:xfrm>
              <a:prstGeom prst="straightConnector1">
                <a:avLst/>
              </a:prstGeom>
              <a:ln w="9525">
                <a:solidFill>
                  <a:srgbClr val="262921"/>
                </a:solidFill>
                <a:round/>
              </a:ln>
            </p:spPr>
          </p:cxnSp>
          <p:cxnSp>
            <p:nvCxnSpPr>
              <p:cNvPr id="10" name="Google Shape;20;p2"/>
              <p:cNvCxnSpPr/>
              <p:nvPr/>
            </p:nvCxnSpPr>
            <p:spPr>
              <a:xfrm>
                <a:off x="421560" y="-3600"/>
                <a:ext cx="360" cy="5150880"/>
              </a:xfrm>
              <a:prstGeom prst="straightConnector1">
                <a:avLst/>
              </a:prstGeom>
              <a:ln w="9525">
                <a:solidFill>
                  <a:srgbClr val="262921"/>
                </a:solidFill>
                <a:round/>
              </a:ln>
            </p:spPr>
          </p:cxnSp>
          <p:cxnSp>
            <p:nvCxnSpPr>
              <p:cNvPr id="11" name="Google Shape;21;p2"/>
              <p:cNvCxnSpPr/>
              <p:nvPr/>
            </p:nvCxnSpPr>
            <p:spPr>
              <a:xfrm>
                <a:off x="8735400" y="-3600"/>
                <a:ext cx="360" cy="5150880"/>
              </a:xfrm>
              <a:prstGeom prst="straightConnector1">
                <a:avLst/>
              </a:prstGeom>
              <a:ln w="9525">
                <a:solidFill>
                  <a:srgbClr val="262921"/>
                </a:solidFill>
                <a:round/>
              </a:ln>
            </p:spPr>
          </p:cxnSp>
        </p:grpSp>
      </p:grpSp>
      <p:sp>
        <p:nvSpPr>
          <p:cNvPr id="12"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0" name="PlaceHolder 1"/>
          <p:cNvSpPr>
            <a:spLocks noGrp="1"/>
          </p:cNvSpPr>
          <p:nvPr>
            <p:ph type="title"/>
          </p:nvPr>
        </p:nvSpPr>
        <p:spPr>
          <a:xfrm>
            <a:off x="720000" y="444960"/>
            <a:ext cx="771048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71" name="Google Shape;168;p19"/>
          <p:cNvGrpSpPr/>
          <p:nvPr/>
        </p:nvGrpSpPr>
        <p:grpSpPr>
          <a:xfrm>
            <a:off x="-7560" y="316080"/>
            <a:ext cx="9160560" cy="4516200"/>
            <a:chOff x="-7560" y="316080"/>
            <a:chExt cx="9160560" cy="4516200"/>
          </a:xfrm>
        </p:grpSpPr>
        <p:cxnSp>
          <p:nvCxnSpPr>
            <p:cNvPr id="72" name="Google Shape;169;p19"/>
            <p:cNvCxnSpPr/>
            <p:nvPr/>
          </p:nvCxnSpPr>
          <p:spPr>
            <a:xfrm>
              <a:off x="-7560" y="316080"/>
              <a:ext cx="9160920" cy="360"/>
            </a:xfrm>
            <a:prstGeom prst="straightConnector1">
              <a:avLst/>
            </a:prstGeom>
            <a:ln w="9525">
              <a:solidFill>
                <a:srgbClr val="262921"/>
              </a:solidFill>
              <a:round/>
            </a:ln>
          </p:spPr>
        </p:cxnSp>
        <p:cxnSp>
          <p:nvCxnSpPr>
            <p:cNvPr id="73" name="Google Shape;170;p19"/>
            <p:cNvCxnSpPr/>
            <p:nvPr/>
          </p:nvCxnSpPr>
          <p:spPr>
            <a:xfrm>
              <a:off x="-7560" y="4832280"/>
              <a:ext cx="9160920" cy="36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67" r:id="rId1"/>
  </p:sldLayoutIdLst>
  <p:txStyles>
    <p:titleStyle/>
    <p:bodyStyle/>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74" name="PlaceHolder 1"/>
          <p:cNvSpPr>
            <a:spLocks noGrp="1"/>
          </p:cNvSpPr>
          <p:nvPr>
            <p:ph type="title"/>
          </p:nvPr>
        </p:nvSpPr>
        <p:spPr>
          <a:xfrm>
            <a:off x="720000" y="444960"/>
            <a:ext cx="771048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75" name="Google Shape;174;p20"/>
          <p:cNvGrpSpPr/>
          <p:nvPr/>
        </p:nvGrpSpPr>
        <p:grpSpPr>
          <a:xfrm>
            <a:off x="421200" y="0"/>
            <a:ext cx="8315640" cy="5146560"/>
            <a:chOff x="421200" y="0"/>
            <a:chExt cx="8315640" cy="5146560"/>
          </a:xfrm>
        </p:grpSpPr>
        <p:sp>
          <p:nvSpPr>
            <p:cNvPr id="76" name="Google Shape;175;p20"/>
            <p:cNvSpPr/>
            <p:nvPr/>
          </p:nvSpPr>
          <p:spPr>
            <a:xfrm>
              <a:off x="4579200" y="4823280"/>
              <a:ext cx="4157640" cy="32328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77" name="Google Shape;176;p20"/>
            <p:cNvSpPr/>
            <p:nvPr/>
          </p:nvSpPr>
          <p:spPr>
            <a:xfrm>
              <a:off x="421200" y="0"/>
              <a:ext cx="4157640" cy="32328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nvGrpSpPr>
          <p:cNvPr id="78" name="Google Shape;177;p20"/>
          <p:cNvGrpSpPr/>
          <p:nvPr/>
        </p:nvGrpSpPr>
        <p:grpSpPr>
          <a:xfrm>
            <a:off x="-7560" y="-3600"/>
            <a:ext cx="9160560" cy="5150520"/>
            <a:chOff x="-7560" y="-3600"/>
            <a:chExt cx="9160560" cy="5150520"/>
          </a:xfrm>
        </p:grpSpPr>
        <p:grpSp>
          <p:nvGrpSpPr>
            <p:cNvPr id="79" name="Google Shape;178;p20"/>
            <p:cNvGrpSpPr/>
            <p:nvPr/>
          </p:nvGrpSpPr>
          <p:grpSpPr>
            <a:xfrm>
              <a:off x="-7560" y="-3600"/>
              <a:ext cx="9160560" cy="5150520"/>
              <a:chOff x="-7560" y="-3600"/>
              <a:chExt cx="9160560" cy="5150520"/>
            </a:xfrm>
          </p:grpSpPr>
          <p:cxnSp>
            <p:nvCxnSpPr>
              <p:cNvPr id="80" name="Google Shape;179;p20"/>
              <p:cNvCxnSpPr/>
              <p:nvPr/>
            </p:nvCxnSpPr>
            <p:spPr>
              <a:xfrm>
                <a:off x="-7560" y="316080"/>
                <a:ext cx="9160920" cy="360"/>
              </a:xfrm>
              <a:prstGeom prst="straightConnector1">
                <a:avLst/>
              </a:prstGeom>
              <a:ln w="9525">
                <a:solidFill>
                  <a:srgbClr val="262921"/>
                </a:solidFill>
                <a:round/>
              </a:ln>
            </p:spPr>
          </p:cxnSp>
          <p:cxnSp>
            <p:nvCxnSpPr>
              <p:cNvPr id="81" name="Google Shape;180;p20"/>
              <p:cNvCxnSpPr/>
              <p:nvPr/>
            </p:nvCxnSpPr>
            <p:spPr>
              <a:xfrm>
                <a:off x="-7560" y="4832280"/>
                <a:ext cx="9160920" cy="360"/>
              </a:xfrm>
              <a:prstGeom prst="straightConnector1">
                <a:avLst/>
              </a:prstGeom>
              <a:ln w="9525">
                <a:solidFill>
                  <a:srgbClr val="262921"/>
                </a:solidFill>
                <a:round/>
              </a:ln>
            </p:spPr>
          </p:cxnSp>
          <p:cxnSp>
            <p:nvCxnSpPr>
              <p:cNvPr id="82" name="Google Shape;181;p20"/>
              <p:cNvCxnSpPr/>
              <p:nvPr/>
            </p:nvCxnSpPr>
            <p:spPr>
              <a:xfrm>
                <a:off x="421560" y="-3600"/>
                <a:ext cx="360" cy="5150880"/>
              </a:xfrm>
              <a:prstGeom prst="straightConnector1">
                <a:avLst/>
              </a:prstGeom>
              <a:ln w="9525">
                <a:solidFill>
                  <a:srgbClr val="262921"/>
                </a:solidFill>
                <a:round/>
              </a:ln>
            </p:spPr>
          </p:cxnSp>
          <p:cxnSp>
            <p:nvCxnSpPr>
              <p:cNvPr id="83" name="Google Shape;182;p20"/>
              <p:cNvCxnSpPr/>
              <p:nvPr/>
            </p:nvCxnSpPr>
            <p:spPr>
              <a:xfrm>
                <a:off x="8735400" y="-3600"/>
                <a:ext cx="360" cy="5150880"/>
              </a:xfrm>
              <a:prstGeom prst="straightConnector1">
                <a:avLst/>
              </a:prstGeom>
              <a:ln w="9525">
                <a:solidFill>
                  <a:srgbClr val="262921"/>
                </a:solidFill>
                <a:round/>
              </a:ln>
            </p:spPr>
          </p:cxnSp>
        </p:grpSp>
        <p:cxnSp>
          <p:nvCxnSpPr>
            <p:cNvPr id="84" name="Google Shape;183;p20"/>
            <p:cNvCxnSpPr/>
            <p:nvPr/>
          </p:nvCxnSpPr>
          <p:spPr>
            <a:xfrm>
              <a:off x="4570200" y="0"/>
              <a:ext cx="360" cy="317520"/>
            </a:xfrm>
            <a:prstGeom prst="straightConnector1">
              <a:avLst/>
            </a:prstGeom>
            <a:ln w="9525">
              <a:solidFill>
                <a:srgbClr val="262921"/>
              </a:solidFill>
              <a:round/>
            </a:ln>
          </p:spPr>
        </p:cxnSp>
        <p:cxnSp>
          <p:nvCxnSpPr>
            <p:cNvPr id="85" name="Google Shape;184;p20"/>
            <p:cNvCxnSpPr/>
            <p:nvPr/>
          </p:nvCxnSpPr>
          <p:spPr>
            <a:xfrm>
              <a:off x="4573440" y="4838400"/>
              <a:ext cx="360" cy="30528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69" r:id="rId1"/>
  </p:sldLayoutIdLst>
  <p:txStyles>
    <p:titleStyle/>
    <p:bodyStyle/>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95" name="PlaceHolder 1"/>
          <p:cNvSpPr>
            <a:spLocks noGrp="1"/>
          </p:cNvSpPr>
          <p:nvPr>
            <p:ph type="title"/>
          </p:nvPr>
        </p:nvSpPr>
        <p:spPr>
          <a:xfrm>
            <a:off x="1802160" y="3100320"/>
            <a:ext cx="5378040" cy="66132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96" name="Google Shape;188;p21"/>
          <p:cNvGrpSpPr/>
          <p:nvPr/>
        </p:nvGrpSpPr>
        <p:grpSpPr>
          <a:xfrm>
            <a:off x="413280" y="-3600"/>
            <a:ext cx="8328240" cy="5146920"/>
            <a:chOff x="413280" y="-3600"/>
            <a:chExt cx="8328240" cy="5146920"/>
          </a:xfrm>
        </p:grpSpPr>
        <p:sp>
          <p:nvSpPr>
            <p:cNvPr id="97" name="Google Shape;189;p21"/>
            <p:cNvSpPr/>
            <p:nvPr/>
          </p:nvSpPr>
          <p:spPr>
            <a:xfrm>
              <a:off x="413280" y="4826880"/>
              <a:ext cx="8318160" cy="31644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98" name="Google Shape;190;p21"/>
            <p:cNvSpPr/>
            <p:nvPr/>
          </p:nvSpPr>
          <p:spPr>
            <a:xfrm>
              <a:off x="423360" y="-3600"/>
              <a:ext cx="8318160" cy="31644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nvGrpSpPr>
          <p:cNvPr id="99" name="Google Shape;191;p21"/>
          <p:cNvGrpSpPr/>
          <p:nvPr/>
        </p:nvGrpSpPr>
        <p:grpSpPr>
          <a:xfrm>
            <a:off x="-7560" y="-3600"/>
            <a:ext cx="9160560" cy="5150520"/>
            <a:chOff x="-7560" y="-3600"/>
            <a:chExt cx="9160560" cy="5150520"/>
          </a:xfrm>
        </p:grpSpPr>
        <p:cxnSp>
          <p:nvCxnSpPr>
            <p:cNvPr id="100" name="Google Shape;192;p21"/>
            <p:cNvCxnSpPr/>
            <p:nvPr/>
          </p:nvCxnSpPr>
          <p:spPr>
            <a:xfrm>
              <a:off x="-7560" y="316080"/>
              <a:ext cx="9160920" cy="360"/>
            </a:xfrm>
            <a:prstGeom prst="straightConnector1">
              <a:avLst/>
            </a:prstGeom>
            <a:ln w="9525">
              <a:solidFill>
                <a:srgbClr val="262921"/>
              </a:solidFill>
              <a:round/>
            </a:ln>
          </p:spPr>
        </p:cxnSp>
        <p:cxnSp>
          <p:nvCxnSpPr>
            <p:cNvPr id="101" name="Google Shape;193;p21"/>
            <p:cNvCxnSpPr/>
            <p:nvPr/>
          </p:nvCxnSpPr>
          <p:spPr>
            <a:xfrm>
              <a:off x="-7560" y="4832280"/>
              <a:ext cx="9160920" cy="360"/>
            </a:xfrm>
            <a:prstGeom prst="straightConnector1">
              <a:avLst/>
            </a:prstGeom>
            <a:ln w="9525">
              <a:solidFill>
                <a:srgbClr val="262921"/>
              </a:solidFill>
              <a:round/>
            </a:ln>
          </p:spPr>
        </p:cxnSp>
        <p:cxnSp>
          <p:nvCxnSpPr>
            <p:cNvPr id="102" name="Google Shape;194;p21"/>
            <p:cNvCxnSpPr/>
            <p:nvPr/>
          </p:nvCxnSpPr>
          <p:spPr>
            <a:xfrm>
              <a:off x="421560" y="-3600"/>
              <a:ext cx="360" cy="5150880"/>
            </a:xfrm>
            <a:prstGeom prst="straightConnector1">
              <a:avLst/>
            </a:prstGeom>
            <a:ln w="9525">
              <a:solidFill>
                <a:srgbClr val="262921"/>
              </a:solidFill>
              <a:round/>
            </a:ln>
          </p:spPr>
        </p:cxnSp>
        <p:cxnSp>
          <p:nvCxnSpPr>
            <p:cNvPr id="103" name="Google Shape;195;p21"/>
            <p:cNvCxnSpPr/>
            <p:nvPr/>
          </p:nvCxnSpPr>
          <p:spPr>
            <a:xfrm>
              <a:off x="8735400" y="-3600"/>
              <a:ext cx="360" cy="515088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73" r:id="rId1"/>
  </p:sldLayoutIdLst>
  <p:txStyles>
    <p:titleStyle/>
    <p:bodyStyle/>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04" name="Google Shape;197;p22"/>
          <p:cNvSpPr/>
          <p:nvPr/>
        </p:nvSpPr>
        <p:spPr>
          <a:xfrm>
            <a:off x="4911120" y="312480"/>
            <a:ext cx="3828240" cy="452952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105" name="PlaceHolder 1"/>
          <p:cNvSpPr>
            <a:spLocks noGrp="1"/>
          </p:cNvSpPr>
          <p:nvPr>
            <p:ph type="title"/>
          </p:nvPr>
        </p:nvSpPr>
        <p:spPr>
          <a:xfrm>
            <a:off x="1091880" y="1189440"/>
            <a:ext cx="3222360" cy="1941480"/>
          </a:xfrm>
          <a:prstGeom prst="rect">
            <a:avLst/>
          </a:prstGeom>
          <a:noFill/>
          <a:ln w="0">
            <a:noFill/>
          </a:ln>
        </p:spPr>
        <p:txBody>
          <a:bodyPr lIns="91440" tIns="91440" rIns="91440" bIns="91440" anchor="b">
            <a:noAutofit/>
          </a:bodyPr>
          <a:lstStyle/>
          <a:p>
            <a:pPr indent="0">
              <a:buNone/>
            </a:pPr>
            <a:r>
              <a:rPr lang="fr-FR" sz="2900" b="0" strike="noStrike" spc="-1">
                <a:solidFill>
                  <a:schemeClr val="dk1"/>
                </a:solidFill>
                <a:latin typeface="Arial"/>
              </a:rPr>
              <a:t>Click to edit the title text format</a:t>
            </a:r>
          </a:p>
        </p:txBody>
      </p:sp>
      <p:sp>
        <p:nvSpPr>
          <p:cNvPr id="106" name="PlaceHolder 2"/>
          <p:cNvSpPr>
            <a:spLocks noGrp="1"/>
          </p:cNvSpPr>
          <p:nvPr>
            <p:ph type="body"/>
          </p:nvPr>
        </p:nvSpPr>
        <p:spPr>
          <a:xfrm>
            <a:off x="5258880" y="318240"/>
            <a:ext cx="3132720" cy="4506840"/>
          </a:xfrm>
          <a:prstGeom prst="rect">
            <a:avLst/>
          </a:prstGeom>
          <a:noFill/>
          <a:ln w="9360">
            <a:solidFill>
              <a:schemeClr val="lt1"/>
            </a:solidFill>
            <a:round/>
          </a:ln>
        </p:spPr>
        <p:txBody>
          <a:bodyPr lIns="90000" tIns="45000" rIns="90000" bIns="45000" anchor="t">
            <a:normAutofit fontScale="62222"/>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Seventh Outline Level</a:t>
            </a:r>
          </a:p>
        </p:txBody>
      </p:sp>
      <p:grpSp>
        <p:nvGrpSpPr>
          <p:cNvPr id="107" name="Google Shape;201;p22"/>
          <p:cNvGrpSpPr/>
          <p:nvPr/>
        </p:nvGrpSpPr>
        <p:grpSpPr>
          <a:xfrm>
            <a:off x="-7560" y="-3600"/>
            <a:ext cx="9164880" cy="5150520"/>
            <a:chOff x="-7560" y="-3600"/>
            <a:chExt cx="9164880" cy="5150520"/>
          </a:xfrm>
        </p:grpSpPr>
        <p:cxnSp>
          <p:nvCxnSpPr>
            <p:cNvPr id="108" name="Google Shape;202;p22"/>
            <p:cNvCxnSpPr/>
            <p:nvPr/>
          </p:nvCxnSpPr>
          <p:spPr>
            <a:xfrm>
              <a:off x="8735400" y="2571480"/>
              <a:ext cx="422280" cy="360"/>
            </a:xfrm>
            <a:prstGeom prst="straightConnector1">
              <a:avLst/>
            </a:prstGeom>
            <a:ln w="9525">
              <a:solidFill>
                <a:srgbClr val="262921"/>
              </a:solidFill>
              <a:round/>
            </a:ln>
          </p:spPr>
        </p:cxnSp>
        <p:cxnSp>
          <p:nvCxnSpPr>
            <p:cNvPr id="109" name="Google Shape;203;p22"/>
            <p:cNvCxnSpPr/>
            <p:nvPr/>
          </p:nvCxnSpPr>
          <p:spPr>
            <a:xfrm>
              <a:off x="0" y="2571480"/>
              <a:ext cx="421920" cy="360"/>
            </a:xfrm>
            <a:prstGeom prst="straightConnector1">
              <a:avLst/>
            </a:prstGeom>
            <a:ln w="9525">
              <a:solidFill>
                <a:srgbClr val="262921"/>
              </a:solidFill>
              <a:round/>
            </a:ln>
          </p:spPr>
        </p:cxnSp>
        <p:grpSp>
          <p:nvGrpSpPr>
            <p:cNvPr id="110" name="Google Shape;204;p22"/>
            <p:cNvGrpSpPr/>
            <p:nvPr/>
          </p:nvGrpSpPr>
          <p:grpSpPr>
            <a:xfrm>
              <a:off x="-7560" y="-3600"/>
              <a:ext cx="9160560" cy="5150520"/>
              <a:chOff x="-7560" y="-3600"/>
              <a:chExt cx="9160560" cy="5150520"/>
            </a:xfrm>
          </p:grpSpPr>
          <p:cxnSp>
            <p:nvCxnSpPr>
              <p:cNvPr id="111" name="Google Shape;205;p22"/>
              <p:cNvCxnSpPr/>
              <p:nvPr/>
            </p:nvCxnSpPr>
            <p:spPr>
              <a:xfrm>
                <a:off x="-7560" y="316080"/>
                <a:ext cx="9160920" cy="360"/>
              </a:xfrm>
              <a:prstGeom prst="straightConnector1">
                <a:avLst/>
              </a:prstGeom>
              <a:ln w="9525">
                <a:solidFill>
                  <a:srgbClr val="262921"/>
                </a:solidFill>
                <a:round/>
              </a:ln>
            </p:spPr>
          </p:cxnSp>
          <p:cxnSp>
            <p:nvCxnSpPr>
              <p:cNvPr id="112" name="Google Shape;206;p22"/>
              <p:cNvCxnSpPr/>
              <p:nvPr/>
            </p:nvCxnSpPr>
            <p:spPr>
              <a:xfrm>
                <a:off x="-7560" y="4832280"/>
                <a:ext cx="9160920" cy="360"/>
              </a:xfrm>
              <a:prstGeom prst="straightConnector1">
                <a:avLst/>
              </a:prstGeom>
              <a:ln w="9525">
                <a:solidFill>
                  <a:srgbClr val="262921"/>
                </a:solidFill>
                <a:round/>
              </a:ln>
            </p:spPr>
          </p:cxnSp>
          <p:cxnSp>
            <p:nvCxnSpPr>
              <p:cNvPr id="113" name="Google Shape;207;p22"/>
              <p:cNvCxnSpPr/>
              <p:nvPr/>
            </p:nvCxnSpPr>
            <p:spPr>
              <a:xfrm>
                <a:off x="421560" y="-3600"/>
                <a:ext cx="360" cy="5150880"/>
              </a:xfrm>
              <a:prstGeom prst="straightConnector1">
                <a:avLst/>
              </a:prstGeom>
              <a:ln w="9525">
                <a:solidFill>
                  <a:srgbClr val="262921"/>
                </a:solidFill>
                <a:round/>
              </a:ln>
            </p:spPr>
          </p:cxnSp>
          <p:cxnSp>
            <p:nvCxnSpPr>
              <p:cNvPr id="114" name="Google Shape;208;p22"/>
              <p:cNvCxnSpPr/>
              <p:nvPr/>
            </p:nvCxnSpPr>
            <p:spPr>
              <a:xfrm>
                <a:off x="8735400" y="-3600"/>
                <a:ext cx="360" cy="5150880"/>
              </a:xfrm>
              <a:prstGeom prst="straightConnector1">
                <a:avLst/>
              </a:prstGeom>
              <a:ln w="9525">
                <a:solidFill>
                  <a:srgbClr val="262921"/>
                </a:solidFill>
                <a:round/>
              </a:ln>
            </p:spPr>
          </p:cxnSp>
        </p:grpSp>
      </p:grpSp>
    </p:spTree>
  </p:cSld>
  <p:clrMap bg1="lt1" tx1="dk1" bg2="lt2" tx2="dk2" accent1="accent1" accent2="accent2" accent3="accent3" accent4="accent4" accent5="accent5" accent6="accent6" hlink="hlink" folHlink="folHlink"/>
  <p:sldLayoutIdLst>
    <p:sldLayoutId id="2147483675" r:id="rId1"/>
  </p:sldLayoutIdLst>
  <p:txStyles>
    <p:titleStyle/>
    <p:bodyStyle/>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15" name="Google Shape;210;p23"/>
          <p:cNvSpPr/>
          <p:nvPr/>
        </p:nvSpPr>
        <p:spPr>
          <a:xfrm>
            <a:off x="426600" y="4320720"/>
            <a:ext cx="8298000" cy="50256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116" name="PlaceHolder 1"/>
          <p:cNvSpPr>
            <a:spLocks noGrp="1"/>
          </p:cNvSpPr>
          <p:nvPr>
            <p:ph type="title"/>
          </p:nvPr>
        </p:nvSpPr>
        <p:spPr>
          <a:xfrm>
            <a:off x="1071000" y="1637640"/>
            <a:ext cx="2320920" cy="1062720"/>
          </a:xfrm>
          <a:prstGeom prst="rect">
            <a:avLst/>
          </a:prstGeom>
          <a:noFill/>
          <a:ln w="0">
            <a:noFill/>
          </a:ln>
        </p:spPr>
        <p:txBody>
          <a:bodyPr lIns="91440" tIns="91440" rIns="91440" bIns="91440" anchor="b">
            <a:noAutofit/>
          </a:bodyPr>
          <a:lstStyle/>
          <a:p>
            <a:pPr indent="0">
              <a:buNone/>
            </a:pPr>
            <a:r>
              <a:rPr lang="fr-FR" sz="2900" b="0" strike="noStrike" spc="-1">
                <a:solidFill>
                  <a:schemeClr val="dk1"/>
                </a:solidFill>
                <a:latin typeface="Arial"/>
              </a:rPr>
              <a:t>Click to edit the title text format</a:t>
            </a:r>
          </a:p>
        </p:txBody>
      </p:sp>
      <p:grpSp>
        <p:nvGrpSpPr>
          <p:cNvPr id="117" name="Google Shape;213;p23"/>
          <p:cNvGrpSpPr/>
          <p:nvPr/>
        </p:nvGrpSpPr>
        <p:grpSpPr>
          <a:xfrm>
            <a:off x="-7560" y="316080"/>
            <a:ext cx="9160560" cy="4516560"/>
            <a:chOff x="-7560" y="316080"/>
            <a:chExt cx="9160560" cy="4516560"/>
          </a:xfrm>
        </p:grpSpPr>
        <p:cxnSp>
          <p:nvCxnSpPr>
            <p:cNvPr id="118" name="Google Shape;214;p23"/>
            <p:cNvCxnSpPr/>
            <p:nvPr/>
          </p:nvCxnSpPr>
          <p:spPr>
            <a:xfrm>
              <a:off x="-7560" y="316080"/>
              <a:ext cx="9160920" cy="360"/>
            </a:xfrm>
            <a:prstGeom prst="straightConnector1">
              <a:avLst/>
            </a:prstGeom>
            <a:ln w="9525">
              <a:solidFill>
                <a:srgbClr val="262921"/>
              </a:solidFill>
              <a:round/>
            </a:ln>
          </p:spPr>
        </p:cxnSp>
        <p:cxnSp>
          <p:nvCxnSpPr>
            <p:cNvPr id="119" name="Google Shape;215;p23"/>
            <p:cNvCxnSpPr/>
            <p:nvPr/>
          </p:nvCxnSpPr>
          <p:spPr>
            <a:xfrm>
              <a:off x="-7560" y="4832280"/>
              <a:ext cx="9160920" cy="360"/>
            </a:xfrm>
            <a:prstGeom prst="straightConnector1">
              <a:avLst/>
            </a:prstGeom>
            <a:ln w="9525">
              <a:solidFill>
                <a:srgbClr val="262921"/>
              </a:solidFill>
              <a:round/>
            </a:ln>
          </p:spPr>
        </p:cxnSp>
        <p:cxnSp>
          <p:nvCxnSpPr>
            <p:cNvPr id="120" name="Google Shape;216;p23"/>
            <p:cNvCxnSpPr/>
            <p:nvPr/>
          </p:nvCxnSpPr>
          <p:spPr>
            <a:xfrm>
              <a:off x="421560" y="316080"/>
              <a:ext cx="360" cy="4516920"/>
            </a:xfrm>
            <a:prstGeom prst="straightConnector1">
              <a:avLst/>
            </a:prstGeom>
            <a:ln w="9525">
              <a:solidFill>
                <a:srgbClr val="262921"/>
              </a:solidFill>
              <a:round/>
            </a:ln>
          </p:spPr>
        </p:cxnSp>
        <p:cxnSp>
          <p:nvCxnSpPr>
            <p:cNvPr id="121" name="Google Shape;217;p23"/>
            <p:cNvCxnSpPr/>
            <p:nvPr/>
          </p:nvCxnSpPr>
          <p:spPr>
            <a:xfrm>
              <a:off x="8735400" y="316080"/>
              <a:ext cx="360" cy="4516920"/>
            </a:xfrm>
            <a:prstGeom prst="straightConnector1">
              <a:avLst/>
            </a:prstGeom>
            <a:ln w="9525">
              <a:solidFill>
                <a:srgbClr val="262921"/>
              </a:solidFill>
              <a:round/>
            </a:ln>
          </p:spPr>
        </p:cxnSp>
      </p:grpSp>
      <p:cxnSp>
        <p:nvCxnSpPr>
          <p:cNvPr id="122" name="Google Shape;218;p23"/>
          <p:cNvCxnSpPr/>
          <p:nvPr/>
        </p:nvCxnSpPr>
        <p:spPr>
          <a:xfrm>
            <a:off x="411120" y="4312800"/>
            <a:ext cx="8336880" cy="360"/>
          </a:xfrm>
          <a:prstGeom prst="straightConnector1">
            <a:avLst/>
          </a:prstGeom>
          <a:ln w="9525">
            <a:solidFill>
              <a:srgbClr val="262921"/>
            </a:solidFill>
            <a:round/>
          </a:ln>
        </p:spPr>
      </p:cxnSp>
    </p:spTree>
  </p:cSld>
  <p:clrMap bg1="lt1" tx1="dk1" bg2="lt2" tx2="dk2" accent1="accent1" accent2="accent2" accent3="accent3" accent4="accent4" accent5="accent5" accent6="accent6" hlink="hlink" folHlink="folHlink"/>
  <p:sldLayoutIdLst>
    <p:sldLayoutId id="2147483677" r:id="rId1"/>
  </p:sldLayoutIdLst>
  <p:txStyles>
    <p:titleStyle/>
    <p:bodyStyle/>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23" name="PlaceHolder 1"/>
          <p:cNvSpPr>
            <a:spLocks noGrp="1"/>
          </p:cNvSpPr>
          <p:nvPr>
            <p:ph type="title"/>
          </p:nvPr>
        </p:nvSpPr>
        <p:spPr>
          <a:xfrm>
            <a:off x="5952600" y="1501200"/>
            <a:ext cx="2268720" cy="1060560"/>
          </a:xfrm>
          <a:prstGeom prst="rect">
            <a:avLst/>
          </a:prstGeom>
          <a:noFill/>
          <a:ln w="0">
            <a:noFill/>
          </a:ln>
        </p:spPr>
        <p:txBody>
          <a:bodyPr lIns="91440" tIns="91440" rIns="91440" bIns="91440" anchor="b">
            <a:noAutofit/>
          </a:bodyPr>
          <a:lstStyle/>
          <a:p>
            <a:pPr indent="0">
              <a:buNone/>
            </a:pPr>
            <a:r>
              <a:rPr lang="fr-FR" sz="2900" b="0" strike="noStrike" spc="-1">
                <a:solidFill>
                  <a:schemeClr val="dk1"/>
                </a:solidFill>
                <a:latin typeface="Arial"/>
              </a:rPr>
              <a:t>Click to edit the title text format</a:t>
            </a:r>
          </a:p>
        </p:txBody>
      </p:sp>
      <p:grpSp>
        <p:nvGrpSpPr>
          <p:cNvPr id="124" name="Google Shape;222;p24"/>
          <p:cNvGrpSpPr/>
          <p:nvPr/>
        </p:nvGrpSpPr>
        <p:grpSpPr>
          <a:xfrm>
            <a:off x="-7560" y="-3600"/>
            <a:ext cx="9164880" cy="5150520"/>
            <a:chOff x="-7560" y="-3600"/>
            <a:chExt cx="9164880" cy="5150520"/>
          </a:xfrm>
        </p:grpSpPr>
        <p:cxnSp>
          <p:nvCxnSpPr>
            <p:cNvPr id="125" name="Google Shape;223;p24"/>
            <p:cNvCxnSpPr/>
            <p:nvPr/>
          </p:nvCxnSpPr>
          <p:spPr>
            <a:xfrm>
              <a:off x="8735400" y="2571480"/>
              <a:ext cx="422280" cy="360"/>
            </a:xfrm>
            <a:prstGeom prst="straightConnector1">
              <a:avLst/>
            </a:prstGeom>
            <a:ln w="9525">
              <a:solidFill>
                <a:srgbClr val="262921"/>
              </a:solidFill>
              <a:round/>
            </a:ln>
          </p:spPr>
        </p:cxnSp>
        <p:cxnSp>
          <p:nvCxnSpPr>
            <p:cNvPr id="126" name="Google Shape;224;p24"/>
            <p:cNvCxnSpPr/>
            <p:nvPr/>
          </p:nvCxnSpPr>
          <p:spPr>
            <a:xfrm>
              <a:off x="0" y="2571480"/>
              <a:ext cx="421920" cy="360"/>
            </a:xfrm>
            <a:prstGeom prst="straightConnector1">
              <a:avLst/>
            </a:prstGeom>
            <a:ln w="9525">
              <a:solidFill>
                <a:srgbClr val="262921"/>
              </a:solidFill>
              <a:round/>
            </a:ln>
          </p:spPr>
        </p:cxnSp>
        <p:grpSp>
          <p:nvGrpSpPr>
            <p:cNvPr id="127" name="Google Shape;225;p24"/>
            <p:cNvGrpSpPr/>
            <p:nvPr/>
          </p:nvGrpSpPr>
          <p:grpSpPr>
            <a:xfrm>
              <a:off x="-7560" y="-3600"/>
              <a:ext cx="9160560" cy="5150520"/>
              <a:chOff x="-7560" y="-3600"/>
              <a:chExt cx="9160560" cy="5150520"/>
            </a:xfrm>
          </p:grpSpPr>
          <p:cxnSp>
            <p:nvCxnSpPr>
              <p:cNvPr id="128" name="Google Shape;226;p24"/>
              <p:cNvCxnSpPr/>
              <p:nvPr/>
            </p:nvCxnSpPr>
            <p:spPr>
              <a:xfrm>
                <a:off x="-7560" y="316080"/>
                <a:ext cx="9160920" cy="360"/>
              </a:xfrm>
              <a:prstGeom prst="straightConnector1">
                <a:avLst/>
              </a:prstGeom>
              <a:ln w="9525">
                <a:solidFill>
                  <a:srgbClr val="262921"/>
                </a:solidFill>
                <a:round/>
              </a:ln>
            </p:spPr>
          </p:cxnSp>
          <p:cxnSp>
            <p:nvCxnSpPr>
              <p:cNvPr id="129" name="Google Shape;227;p24"/>
              <p:cNvCxnSpPr/>
              <p:nvPr/>
            </p:nvCxnSpPr>
            <p:spPr>
              <a:xfrm>
                <a:off x="-7560" y="4832280"/>
                <a:ext cx="9160920" cy="360"/>
              </a:xfrm>
              <a:prstGeom prst="straightConnector1">
                <a:avLst/>
              </a:prstGeom>
              <a:ln w="9525">
                <a:solidFill>
                  <a:srgbClr val="262921"/>
                </a:solidFill>
                <a:round/>
              </a:ln>
            </p:spPr>
          </p:cxnSp>
          <p:cxnSp>
            <p:nvCxnSpPr>
              <p:cNvPr id="130" name="Google Shape;228;p24"/>
              <p:cNvCxnSpPr/>
              <p:nvPr/>
            </p:nvCxnSpPr>
            <p:spPr>
              <a:xfrm>
                <a:off x="421560" y="-3600"/>
                <a:ext cx="360" cy="5150880"/>
              </a:xfrm>
              <a:prstGeom prst="straightConnector1">
                <a:avLst/>
              </a:prstGeom>
              <a:ln w="9525">
                <a:solidFill>
                  <a:srgbClr val="262921"/>
                </a:solidFill>
                <a:round/>
              </a:ln>
            </p:spPr>
          </p:cxnSp>
          <p:cxnSp>
            <p:nvCxnSpPr>
              <p:cNvPr id="131" name="Google Shape;229;p24"/>
              <p:cNvCxnSpPr/>
              <p:nvPr/>
            </p:nvCxnSpPr>
            <p:spPr>
              <a:xfrm>
                <a:off x="8735400" y="-3600"/>
                <a:ext cx="360" cy="5150880"/>
              </a:xfrm>
              <a:prstGeom prst="straightConnector1">
                <a:avLst/>
              </a:prstGeom>
              <a:ln w="9525">
                <a:solidFill>
                  <a:srgbClr val="262921"/>
                </a:solidFill>
                <a:round/>
              </a:ln>
            </p:spPr>
          </p:cxnSp>
        </p:grpSp>
      </p:grpSp>
    </p:spTree>
  </p:cSld>
  <p:clrMap bg1="lt1" tx1="dk1" bg2="lt2" tx2="dk2" accent1="accent1" accent2="accent2" accent3="accent3" accent4="accent4" accent5="accent5" accent6="accent6" hlink="hlink" folHlink="folHlink"/>
  <p:sldLayoutIdLst>
    <p:sldLayoutId id="2147483679" r:id="rId1"/>
  </p:sldLayoutIdLst>
  <p:txStyles>
    <p:titleStyle/>
    <p:bodyStyle/>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32"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sp>
        <p:nvSpPr>
          <p:cNvPr id="133" name="Google Shape;236;p25"/>
          <p:cNvSpPr/>
          <p:nvPr/>
        </p:nvSpPr>
        <p:spPr>
          <a:xfrm>
            <a:off x="423360" y="-3600"/>
            <a:ext cx="8318160" cy="31644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nvGrpSpPr>
          <p:cNvPr id="134" name="Google Shape;237;p25"/>
          <p:cNvGrpSpPr/>
          <p:nvPr/>
        </p:nvGrpSpPr>
        <p:grpSpPr>
          <a:xfrm>
            <a:off x="-7560" y="-3600"/>
            <a:ext cx="9160560" cy="5160960"/>
            <a:chOff x="-7560" y="-3600"/>
            <a:chExt cx="9160560" cy="5160960"/>
          </a:xfrm>
        </p:grpSpPr>
        <p:grpSp>
          <p:nvGrpSpPr>
            <p:cNvPr id="135" name="Google Shape;238;p25"/>
            <p:cNvGrpSpPr/>
            <p:nvPr/>
          </p:nvGrpSpPr>
          <p:grpSpPr>
            <a:xfrm>
              <a:off x="-7560" y="-3600"/>
              <a:ext cx="9160560" cy="5150520"/>
              <a:chOff x="-7560" y="-3600"/>
              <a:chExt cx="9160560" cy="5150520"/>
            </a:xfrm>
          </p:grpSpPr>
          <p:cxnSp>
            <p:nvCxnSpPr>
              <p:cNvPr id="136" name="Google Shape;239;p25"/>
              <p:cNvCxnSpPr/>
              <p:nvPr/>
            </p:nvCxnSpPr>
            <p:spPr>
              <a:xfrm>
                <a:off x="-7560" y="316080"/>
                <a:ext cx="9160920" cy="360"/>
              </a:xfrm>
              <a:prstGeom prst="straightConnector1">
                <a:avLst/>
              </a:prstGeom>
              <a:ln w="9525">
                <a:solidFill>
                  <a:srgbClr val="262921"/>
                </a:solidFill>
                <a:round/>
              </a:ln>
            </p:spPr>
          </p:cxnSp>
          <p:cxnSp>
            <p:nvCxnSpPr>
              <p:cNvPr id="137" name="Google Shape;240;p25"/>
              <p:cNvCxnSpPr/>
              <p:nvPr/>
            </p:nvCxnSpPr>
            <p:spPr>
              <a:xfrm>
                <a:off x="-7560" y="4832280"/>
                <a:ext cx="9160920" cy="360"/>
              </a:xfrm>
              <a:prstGeom prst="straightConnector1">
                <a:avLst/>
              </a:prstGeom>
              <a:ln w="9525">
                <a:solidFill>
                  <a:srgbClr val="262921"/>
                </a:solidFill>
                <a:round/>
              </a:ln>
            </p:spPr>
          </p:cxnSp>
          <p:cxnSp>
            <p:nvCxnSpPr>
              <p:cNvPr id="138" name="Google Shape;241;p25"/>
              <p:cNvCxnSpPr/>
              <p:nvPr/>
            </p:nvCxnSpPr>
            <p:spPr>
              <a:xfrm>
                <a:off x="421560" y="-3600"/>
                <a:ext cx="360" cy="5150880"/>
              </a:xfrm>
              <a:prstGeom prst="straightConnector1">
                <a:avLst/>
              </a:prstGeom>
              <a:ln w="9525">
                <a:solidFill>
                  <a:srgbClr val="262921"/>
                </a:solidFill>
                <a:round/>
              </a:ln>
            </p:spPr>
          </p:cxnSp>
          <p:cxnSp>
            <p:nvCxnSpPr>
              <p:cNvPr id="139" name="Google Shape;242;p25"/>
              <p:cNvCxnSpPr/>
              <p:nvPr/>
            </p:nvCxnSpPr>
            <p:spPr>
              <a:xfrm>
                <a:off x="8735400" y="-3600"/>
                <a:ext cx="360" cy="5150880"/>
              </a:xfrm>
              <a:prstGeom prst="straightConnector1">
                <a:avLst/>
              </a:prstGeom>
              <a:ln w="9525">
                <a:solidFill>
                  <a:srgbClr val="262921"/>
                </a:solidFill>
                <a:round/>
              </a:ln>
            </p:spPr>
          </p:cxnSp>
        </p:grpSp>
        <p:cxnSp>
          <p:nvCxnSpPr>
            <p:cNvPr id="140" name="Google Shape;243;p25"/>
            <p:cNvCxnSpPr/>
            <p:nvPr/>
          </p:nvCxnSpPr>
          <p:spPr>
            <a:xfrm>
              <a:off x="4572000" y="4833000"/>
              <a:ext cx="360" cy="32472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81" r:id="rId1"/>
  </p:sldLayoutIdLst>
  <p:txStyles>
    <p:titleStyle/>
    <p:bodyStyle/>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41"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sp>
        <p:nvSpPr>
          <p:cNvPr id="142" name="Google Shape;248;p26"/>
          <p:cNvSpPr/>
          <p:nvPr/>
        </p:nvSpPr>
        <p:spPr>
          <a:xfrm>
            <a:off x="8740080" y="311400"/>
            <a:ext cx="420840" cy="452592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nvGrpSpPr>
          <p:cNvPr id="143" name="Google Shape;249;p26"/>
          <p:cNvGrpSpPr/>
          <p:nvPr/>
        </p:nvGrpSpPr>
        <p:grpSpPr>
          <a:xfrm>
            <a:off x="-7560" y="316080"/>
            <a:ext cx="9160560" cy="4516560"/>
            <a:chOff x="-7560" y="316080"/>
            <a:chExt cx="9160560" cy="4516560"/>
          </a:xfrm>
        </p:grpSpPr>
        <p:cxnSp>
          <p:nvCxnSpPr>
            <p:cNvPr id="144" name="Google Shape;250;p26"/>
            <p:cNvCxnSpPr/>
            <p:nvPr/>
          </p:nvCxnSpPr>
          <p:spPr>
            <a:xfrm>
              <a:off x="-7560" y="316080"/>
              <a:ext cx="9160920" cy="360"/>
            </a:xfrm>
            <a:prstGeom prst="straightConnector1">
              <a:avLst/>
            </a:prstGeom>
            <a:ln w="9525">
              <a:solidFill>
                <a:srgbClr val="262921"/>
              </a:solidFill>
              <a:round/>
            </a:ln>
          </p:spPr>
        </p:cxnSp>
        <p:cxnSp>
          <p:nvCxnSpPr>
            <p:cNvPr id="145" name="Google Shape;251;p26"/>
            <p:cNvCxnSpPr/>
            <p:nvPr/>
          </p:nvCxnSpPr>
          <p:spPr>
            <a:xfrm>
              <a:off x="-7560" y="4832280"/>
              <a:ext cx="9160920" cy="360"/>
            </a:xfrm>
            <a:prstGeom prst="straightConnector1">
              <a:avLst/>
            </a:prstGeom>
            <a:ln w="9525">
              <a:solidFill>
                <a:srgbClr val="262921"/>
              </a:solidFill>
              <a:round/>
            </a:ln>
          </p:spPr>
        </p:cxnSp>
        <p:cxnSp>
          <p:nvCxnSpPr>
            <p:cNvPr id="146" name="Google Shape;252;p26"/>
            <p:cNvCxnSpPr/>
            <p:nvPr/>
          </p:nvCxnSpPr>
          <p:spPr>
            <a:xfrm>
              <a:off x="421560" y="316080"/>
              <a:ext cx="360" cy="4516920"/>
            </a:xfrm>
            <a:prstGeom prst="straightConnector1">
              <a:avLst/>
            </a:prstGeom>
            <a:ln w="9525">
              <a:solidFill>
                <a:srgbClr val="262921"/>
              </a:solidFill>
              <a:round/>
            </a:ln>
          </p:spPr>
        </p:cxnSp>
        <p:cxnSp>
          <p:nvCxnSpPr>
            <p:cNvPr id="147" name="Google Shape;253;p26"/>
            <p:cNvCxnSpPr/>
            <p:nvPr/>
          </p:nvCxnSpPr>
          <p:spPr>
            <a:xfrm>
              <a:off x="8735400" y="316080"/>
              <a:ext cx="360" cy="451692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83" r:id="rId1"/>
  </p:sldLayoutIdLst>
  <p:txStyles>
    <p:titleStyle/>
    <p:bodyStyle/>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48"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149" name="Google Shape;262;p27"/>
          <p:cNvGrpSpPr/>
          <p:nvPr/>
        </p:nvGrpSpPr>
        <p:grpSpPr>
          <a:xfrm>
            <a:off x="-7560" y="316080"/>
            <a:ext cx="9160560" cy="4516560"/>
            <a:chOff x="-7560" y="316080"/>
            <a:chExt cx="9160560" cy="4516560"/>
          </a:xfrm>
        </p:grpSpPr>
        <p:cxnSp>
          <p:nvCxnSpPr>
            <p:cNvPr id="150" name="Google Shape;263;p27"/>
            <p:cNvCxnSpPr/>
            <p:nvPr/>
          </p:nvCxnSpPr>
          <p:spPr>
            <a:xfrm>
              <a:off x="-7560" y="316080"/>
              <a:ext cx="9160920" cy="360"/>
            </a:xfrm>
            <a:prstGeom prst="straightConnector1">
              <a:avLst/>
            </a:prstGeom>
            <a:ln w="9525">
              <a:solidFill>
                <a:srgbClr val="262921"/>
              </a:solidFill>
              <a:round/>
            </a:ln>
          </p:spPr>
        </p:cxnSp>
        <p:cxnSp>
          <p:nvCxnSpPr>
            <p:cNvPr id="151" name="Google Shape;264;p27"/>
            <p:cNvCxnSpPr/>
            <p:nvPr/>
          </p:nvCxnSpPr>
          <p:spPr>
            <a:xfrm>
              <a:off x="-7560" y="4832280"/>
              <a:ext cx="9160920" cy="360"/>
            </a:xfrm>
            <a:prstGeom prst="straightConnector1">
              <a:avLst/>
            </a:prstGeom>
            <a:ln w="9525">
              <a:solidFill>
                <a:srgbClr val="262921"/>
              </a:solidFill>
              <a:round/>
            </a:ln>
          </p:spPr>
        </p:cxnSp>
        <p:cxnSp>
          <p:nvCxnSpPr>
            <p:cNvPr id="152" name="Google Shape;265;p27"/>
            <p:cNvCxnSpPr/>
            <p:nvPr/>
          </p:nvCxnSpPr>
          <p:spPr>
            <a:xfrm>
              <a:off x="421560" y="316080"/>
              <a:ext cx="360" cy="4516920"/>
            </a:xfrm>
            <a:prstGeom prst="straightConnector1">
              <a:avLst/>
            </a:prstGeom>
            <a:ln w="9525">
              <a:solidFill>
                <a:srgbClr val="262921"/>
              </a:solidFill>
              <a:round/>
            </a:ln>
          </p:spPr>
        </p:cxnSp>
        <p:cxnSp>
          <p:nvCxnSpPr>
            <p:cNvPr id="153" name="Google Shape;266;p27"/>
            <p:cNvCxnSpPr/>
            <p:nvPr/>
          </p:nvCxnSpPr>
          <p:spPr>
            <a:xfrm>
              <a:off x="8735400" y="316080"/>
              <a:ext cx="360" cy="451692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85" r:id="rId1"/>
  </p:sldLayoutIdLst>
  <p:txStyles>
    <p:titleStyle/>
    <p:bodyStyle/>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54"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sp>
        <p:nvSpPr>
          <p:cNvPr id="155" name="Google Shape;277;p28"/>
          <p:cNvSpPr/>
          <p:nvPr/>
        </p:nvSpPr>
        <p:spPr>
          <a:xfrm>
            <a:off x="0" y="-6840"/>
            <a:ext cx="719640" cy="515052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nvGrpSpPr>
          <p:cNvPr id="156" name="Google Shape;278;p28"/>
          <p:cNvGrpSpPr/>
          <p:nvPr/>
        </p:nvGrpSpPr>
        <p:grpSpPr>
          <a:xfrm>
            <a:off x="-7560" y="-3600"/>
            <a:ext cx="9164880" cy="5150520"/>
            <a:chOff x="-7560" y="-3600"/>
            <a:chExt cx="9164880" cy="5150520"/>
          </a:xfrm>
        </p:grpSpPr>
        <p:grpSp>
          <p:nvGrpSpPr>
            <p:cNvPr id="157" name="Google Shape;279;p28"/>
            <p:cNvGrpSpPr/>
            <p:nvPr/>
          </p:nvGrpSpPr>
          <p:grpSpPr>
            <a:xfrm>
              <a:off x="-7560" y="-3600"/>
              <a:ext cx="9160560" cy="5150520"/>
              <a:chOff x="-7560" y="-3600"/>
              <a:chExt cx="9160560" cy="5150520"/>
            </a:xfrm>
          </p:grpSpPr>
          <p:cxnSp>
            <p:nvCxnSpPr>
              <p:cNvPr id="158" name="Google Shape;280;p28"/>
              <p:cNvCxnSpPr/>
              <p:nvPr/>
            </p:nvCxnSpPr>
            <p:spPr>
              <a:xfrm>
                <a:off x="-7560" y="316080"/>
                <a:ext cx="9160920" cy="360"/>
              </a:xfrm>
              <a:prstGeom prst="straightConnector1">
                <a:avLst/>
              </a:prstGeom>
              <a:ln w="9525">
                <a:solidFill>
                  <a:srgbClr val="262921"/>
                </a:solidFill>
                <a:round/>
              </a:ln>
            </p:spPr>
          </p:cxnSp>
          <p:cxnSp>
            <p:nvCxnSpPr>
              <p:cNvPr id="159" name="Google Shape;281;p28"/>
              <p:cNvCxnSpPr/>
              <p:nvPr/>
            </p:nvCxnSpPr>
            <p:spPr>
              <a:xfrm>
                <a:off x="-7560" y="4832280"/>
                <a:ext cx="9160920" cy="360"/>
              </a:xfrm>
              <a:prstGeom prst="straightConnector1">
                <a:avLst/>
              </a:prstGeom>
              <a:ln w="9525">
                <a:solidFill>
                  <a:srgbClr val="262921"/>
                </a:solidFill>
                <a:round/>
              </a:ln>
            </p:spPr>
          </p:cxnSp>
          <p:cxnSp>
            <p:nvCxnSpPr>
              <p:cNvPr id="160" name="Google Shape;282;p28"/>
              <p:cNvCxnSpPr/>
              <p:nvPr/>
            </p:nvCxnSpPr>
            <p:spPr>
              <a:xfrm>
                <a:off x="726120" y="-3600"/>
                <a:ext cx="360" cy="5150880"/>
              </a:xfrm>
              <a:prstGeom prst="straightConnector1">
                <a:avLst/>
              </a:prstGeom>
              <a:ln w="9525">
                <a:solidFill>
                  <a:srgbClr val="262921"/>
                </a:solidFill>
                <a:round/>
              </a:ln>
            </p:spPr>
          </p:cxnSp>
          <p:cxnSp>
            <p:nvCxnSpPr>
              <p:cNvPr id="161" name="Google Shape;283;p28"/>
              <p:cNvCxnSpPr/>
              <p:nvPr/>
            </p:nvCxnSpPr>
            <p:spPr>
              <a:xfrm>
                <a:off x="8735400" y="-3600"/>
                <a:ext cx="360" cy="5150880"/>
              </a:xfrm>
              <a:prstGeom prst="straightConnector1">
                <a:avLst/>
              </a:prstGeom>
              <a:ln w="9525">
                <a:solidFill>
                  <a:srgbClr val="262921"/>
                </a:solidFill>
                <a:round/>
              </a:ln>
            </p:spPr>
          </p:cxnSp>
        </p:grpSp>
        <p:cxnSp>
          <p:nvCxnSpPr>
            <p:cNvPr id="162" name="Google Shape;284;p28"/>
            <p:cNvCxnSpPr/>
            <p:nvPr/>
          </p:nvCxnSpPr>
          <p:spPr>
            <a:xfrm>
              <a:off x="8735400" y="2571480"/>
              <a:ext cx="422280" cy="36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87" r:id="rId1"/>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5" name="PlaceHolder 1"/>
          <p:cNvSpPr>
            <a:spLocks noGrp="1"/>
          </p:cNvSpPr>
          <p:nvPr>
            <p:ph type="title"/>
          </p:nvPr>
        </p:nvSpPr>
        <p:spPr>
          <a:xfrm>
            <a:off x="1284120" y="1324800"/>
            <a:ext cx="6575760" cy="1044720"/>
          </a:xfrm>
          <a:prstGeom prst="rect">
            <a:avLst/>
          </a:prstGeom>
          <a:noFill/>
          <a:ln w="0">
            <a:noFill/>
          </a:ln>
        </p:spPr>
        <p:txBody>
          <a:bodyPr lIns="91440" tIns="91440" rIns="91440" bIns="91440" anchor="b">
            <a:noAutofit/>
          </a:bodyPr>
          <a:lstStyle/>
          <a:p>
            <a:pPr indent="0" algn="ctr">
              <a:lnSpc>
                <a:spcPct val="100000"/>
              </a:lnSpc>
              <a:buNone/>
            </a:pPr>
            <a:r>
              <a:rPr lang="fr-FR" sz="6000" b="0" strike="noStrike" spc="-1">
                <a:solidFill>
                  <a:schemeClr val="lt2"/>
                </a:solidFill>
                <a:latin typeface="Gilda Display"/>
                <a:ea typeface="Gilda Display"/>
              </a:rPr>
              <a:t>xx%</a:t>
            </a:r>
            <a:endParaRPr lang="fr-FR" sz="6000" b="0" strike="noStrike" spc="-1">
              <a:solidFill>
                <a:schemeClr val="dk1"/>
              </a:solidFill>
              <a:latin typeface="Arial"/>
            </a:endParaRPr>
          </a:p>
        </p:txBody>
      </p:sp>
      <p:grpSp>
        <p:nvGrpSpPr>
          <p:cNvPr id="16" name="Google Shape;99;p11"/>
          <p:cNvGrpSpPr/>
          <p:nvPr/>
        </p:nvGrpSpPr>
        <p:grpSpPr>
          <a:xfrm>
            <a:off x="-7560" y="316080"/>
            <a:ext cx="9160560" cy="4830840"/>
            <a:chOff x="-7560" y="316080"/>
            <a:chExt cx="9160560" cy="4830840"/>
          </a:xfrm>
        </p:grpSpPr>
        <p:cxnSp>
          <p:nvCxnSpPr>
            <p:cNvPr id="17" name="Google Shape;100;p11"/>
            <p:cNvCxnSpPr/>
            <p:nvPr/>
          </p:nvCxnSpPr>
          <p:spPr>
            <a:xfrm>
              <a:off x="-7560" y="316080"/>
              <a:ext cx="9160920" cy="360"/>
            </a:xfrm>
            <a:prstGeom prst="straightConnector1">
              <a:avLst/>
            </a:prstGeom>
            <a:ln w="9525">
              <a:solidFill>
                <a:srgbClr val="262921"/>
              </a:solidFill>
              <a:round/>
            </a:ln>
          </p:spPr>
        </p:cxnSp>
        <p:cxnSp>
          <p:nvCxnSpPr>
            <p:cNvPr id="18" name="Google Shape;101;p11"/>
            <p:cNvCxnSpPr/>
            <p:nvPr/>
          </p:nvCxnSpPr>
          <p:spPr>
            <a:xfrm>
              <a:off x="-7560" y="4832280"/>
              <a:ext cx="9160920" cy="360"/>
            </a:xfrm>
            <a:prstGeom prst="straightConnector1">
              <a:avLst/>
            </a:prstGeom>
            <a:ln w="9525">
              <a:solidFill>
                <a:srgbClr val="262921"/>
              </a:solidFill>
              <a:round/>
            </a:ln>
          </p:spPr>
        </p:cxnSp>
        <p:cxnSp>
          <p:nvCxnSpPr>
            <p:cNvPr id="19" name="Google Shape;102;p11"/>
            <p:cNvCxnSpPr/>
            <p:nvPr/>
          </p:nvCxnSpPr>
          <p:spPr>
            <a:xfrm>
              <a:off x="421560" y="316080"/>
              <a:ext cx="360" cy="4831200"/>
            </a:xfrm>
            <a:prstGeom prst="straightConnector1">
              <a:avLst/>
            </a:prstGeom>
            <a:ln w="9525">
              <a:solidFill>
                <a:srgbClr val="262921"/>
              </a:solidFill>
              <a:round/>
            </a:ln>
          </p:spPr>
        </p:cxnSp>
        <p:cxnSp>
          <p:nvCxnSpPr>
            <p:cNvPr id="20" name="Google Shape;103;p11"/>
            <p:cNvCxnSpPr/>
            <p:nvPr/>
          </p:nvCxnSpPr>
          <p:spPr>
            <a:xfrm>
              <a:off x="8735400" y="316080"/>
              <a:ext cx="360" cy="483120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51" r:id="rId1"/>
  </p:sldLayoutIdLst>
  <p:txStyles>
    <p:titleStyle/>
    <p:bodyStyle/>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63"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164" name="Google Shape;299;p29"/>
          <p:cNvGrpSpPr/>
          <p:nvPr/>
        </p:nvGrpSpPr>
        <p:grpSpPr>
          <a:xfrm>
            <a:off x="-7560" y="-3600"/>
            <a:ext cx="9160560" cy="5150520"/>
            <a:chOff x="-7560" y="-3600"/>
            <a:chExt cx="9160560" cy="5150520"/>
          </a:xfrm>
        </p:grpSpPr>
        <p:cxnSp>
          <p:nvCxnSpPr>
            <p:cNvPr id="165" name="Google Shape;300;p29"/>
            <p:cNvCxnSpPr/>
            <p:nvPr/>
          </p:nvCxnSpPr>
          <p:spPr>
            <a:xfrm>
              <a:off x="-7560" y="316080"/>
              <a:ext cx="9160920" cy="360"/>
            </a:xfrm>
            <a:prstGeom prst="straightConnector1">
              <a:avLst/>
            </a:prstGeom>
            <a:ln w="9525">
              <a:solidFill>
                <a:srgbClr val="262921"/>
              </a:solidFill>
              <a:round/>
            </a:ln>
          </p:spPr>
        </p:cxnSp>
        <p:cxnSp>
          <p:nvCxnSpPr>
            <p:cNvPr id="166" name="Google Shape;301;p29"/>
            <p:cNvCxnSpPr/>
            <p:nvPr/>
          </p:nvCxnSpPr>
          <p:spPr>
            <a:xfrm>
              <a:off x="-7560" y="4832280"/>
              <a:ext cx="9160920" cy="360"/>
            </a:xfrm>
            <a:prstGeom prst="straightConnector1">
              <a:avLst/>
            </a:prstGeom>
            <a:ln w="9525">
              <a:solidFill>
                <a:srgbClr val="262921"/>
              </a:solidFill>
              <a:round/>
            </a:ln>
          </p:spPr>
        </p:cxnSp>
        <p:cxnSp>
          <p:nvCxnSpPr>
            <p:cNvPr id="167" name="Google Shape;302;p29"/>
            <p:cNvCxnSpPr/>
            <p:nvPr/>
          </p:nvCxnSpPr>
          <p:spPr>
            <a:xfrm>
              <a:off x="421560" y="-3600"/>
              <a:ext cx="360" cy="5150880"/>
            </a:xfrm>
            <a:prstGeom prst="straightConnector1">
              <a:avLst/>
            </a:prstGeom>
            <a:ln w="9525">
              <a:solidFill>
                <a:srgbClr val="262921"/>
              </a:solidFill>
              <a:round/>
            </a:ln>
          </p:spPr>
        </p:cxnSp>
        <p:cxnSp>
          <p:nvCxnSpPr>
            <p:cNvPr id="168" name="Google Shape;303;p29"/>
            <p:cNvCxnSpPr/>
            <p:nvPr/>
          </p:nvCxnSpPr>
          <p:spPr>
            <a:xfrm>
              <a:off x="8735400" y="-3600"/>
              <a:ext cx="360" cy="515088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89" r:id="rId1"/>
  </p:sldLayoutIdLst>
  <p:txStyles>
    <p:titleStyle/>
    <p:bodyStyle/>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69" name="PlaceHolder 1"/>
          <p:cNvSpPr>
            <a:spLocks noGrp="1"/>
          </p:cNvSpPr>
          <p:nvPr>
            <p:ph type="title"/>
          </p:nvPr>
        </p:nvSpPr>
        <p:spPr>
          <a:xfrm>
            <a:off x="2223720" y="694440"/>
            <a:ext cx="4696560" cy="768600"/>
          </a:xfrm>
          <a:prstGeom prst="rect">
            <a:avLst/>
          </a:prstGeom>
          <a:noFill/>
          <a:ln w="0">
            <a:noFill/>
          </a:ln>
        </p:spPr>
        <p:txBody>
          <a:bodyPr lIns="91440" tIns="91440" rIns="91440" bIns="91440" anchor="b">
            <a:noAutofit/>
          </a:bodyPr>
          <a:lstStyle/>
          <a:p>
            <a:pPr indent="0" algn="ctr">
              <a:lnSpc>
                <a:spcPct val="100000"/>
              </a:lnSpc>
              <a:buNone/>
            </a:pPr>
            <a:r>
              <a:rPr lang="fr-FR" sz="4500" b="0" strike="noStrike" spc="-1">
                <a:solidFill>
                  <a:schemeClr val="lt2"/>
                </a:solidFill>
                <a:latin typeface="Gilda Display"/>
                <a:ea typeface="Gilda Display"/>
              </a:rPr>
              <a:t>xx%</a:t>
            </a:r>
            <a:endParaRPr lang="fr-FR" sz="4500" b="0" strike="noStrike" spc="-1">
              <a:solidFill>
                <a:schemeClr val="dk1"/>
              </a:solidFill>
              <a:latin typeface="Arial"/>
            </a:endParaRPr>
          </a:p>
        </p:txBody>
      </p:sp>
      <p:sp>
        <p:nvSpPr>
          <p:cNvPr id="170" name="PlaceHolder 2"/>
          <p:cNvSpPr>
            <a:spLocks noGrp="1"/>
          </p:cNvSpPr>
          <p:nvPr>
            <p:ph type="title"/>
          </p:nvPr>
        </p:nvSpPr>
        <p:spPr>
          <a:xfrm>
            <a:off x="2223720" y="2010240"/>
            <a:ext cx="4696560" cy="768600"/>
          </a:xfrm>
          <a:prstGeom prst="rect">
            <a:avLst/>
          </a:prstGeom>
          <a:noFill/>
          <a:ln w="0">
            <a:noFill/>
          </a:ln>
        </p:spPr>
        <p:txBody>
          <a:bodyPr lIns="91440" tIns="91440" rIns="91440" bIns="91440" anchor="b">
            <a:noAutofit/>
          </a:bodyPr>
          <a:lstStyle/>
          <a:p>
            <a:pPr indent="0" algn="ctr">
              <a:lnSpc>
                <a:spcPct val="100000"/>
              </a:lnSpc>
              <a:buNone/>
            </a:pPr>
            <a:r>
              <a:rPr lang="fr-FR" sz="4500" b="0" strike="noStrike" spc="-1">
                <a:solidFill>
                  <a:schemeClr val="lt2"/>
                </a:solidFill>
                <a:latin typeface="Gilda Display"/>
                <a:ea typeface="Gilda Display"/>
              </a:rPr>
              <a:t>xx%</a:t>
            </a:r>
            <a:endParaRPr lang="fr-FR" sz="4500" b="0" strike="noStrike" spc="-1">
              <a:solidFill>
                <a:schemeClr val="dk1"/>
              </a:solidFill>
              <a:latin typeface="Arial"/>
            </a:endParaRPr>
          </a:p>
        </p:txBody>
      </p:sp>
      <p:sp>
        <p:nvSpPr>
          <p:cNvPr id="171" name="PlaceHolder 3"/>
          <p:cNvSpPr>
            <a:spLocks noGrp="1"/>
          </p:cNvSpPr>
          <p:nvPr>
            <p:ph type="title"/>
          </p:nvPr>
        </p:nvSpPr>
        <p:spPr>
          <a:xfrm>
            <a:off x="2223720" y="3326040"/>
            <a:ext cx="4696560" cy="768600"/>
          </a:xfrm>
          <a:prstGeom prst="rect">
            <a:avLst/>
          </a:prstGeom>
          <a:noFill/>
          <a:ln w="0">
            <a:noFill/>
          </a:ln>
        </p:spPr>
        <p:txBody>
          <a:bodyPr lIns="91440" tIns="91440" rIns="91440" bIns="91440" anchor="b">
            <a:noAutofit/>
          </a:bodyPr>
          <a:lstStyle/>
          <a:p>
            <a:pPr indent="0" algn="ctr">
              <a:lnSpc>
                <a:spcPct val="100000"/>
              </a:lnSpc>
              <a:buNone/>
            </a:pPr>
            <a:r>
              <a:rPr lang="fr-FR" sz="4500" b="0" strike="noStrike" spc="-1">
                <a:solidFill>
                  <a:schemeClr val="lt2"/>
                </a:solidFill>
                <a:latin typeface="Gilda Display"/>
                <a:ea typeface="Gilda Display"/>
              </a:rPr>
              <a:t>xx%</a:t>
            </a:r>
            <a:endParaRPr lang="fr-FR" sz="4500" b="0" strike="noStrike" spc="-1">
              <a:solidFill>
                <a:schemeClr val="dk1"/>
              </a:solidFill>
              <a:latin typeface="Arial"/>
            </a:endParaRPr>
          </a:p>
        </p:txBody>
      </p:sp>
      <p:grpSp>
        <p:nvGrpSpPr>
          <p:cNvPr id="172" name="Google Shape;311;p30"/>
          <p:cNvGrpSpPr/>
          <p:nvPr/>
        </p:nvGrpSpPr>
        <p:grpSpPr>
          <a:xfrm>
            <a:off x="-7560" y="316080"/>
            <a:ext cx="9160560" cy="4830840"/>
            <a:chOff x="-7560" y="316080"/>
            <a:chExt cx="9160560" cy="4830840"/>
          </a:xfrm>
        </p:grpSpPr>
        <p:cxnSp>
          <p:nvCxnSpPr>
            <p:cNvPr id="173" name="Google Shape;312;p30"/>
            <p:cNvCxnSpPr/>
            <p:nvPr/>
          </p:nvCxnSpPr>
          <p:spPr>
            <a:xfrm>
              <a:off x="-7560" y="316080"/>
              <a:ext cx="9160920" cy="360"/>
            </a:xfrm>
            <a:prstGeom prst="straightConnector1">
              <a:avLst/>
            </a:prstGeom>
            <a:ln w="9525">
              <a:solidFill>
                <a:srgbClr val="262921"/>
              </a:solidFill>
              <a:round/>
            </a:ln>
          </p:spPr>
        </p:cxnSp>
        <p:cxnSp>
          <p:nvCxnSpPr>
            <p:cNvPr id="174" name="Google Shape;313;p30"/>
            <p:cNvCxnSpPr/>
            <p:nvPr/>
          </p:nvCxnSpPr>
          <p:spPr>
            <a:xfrm>
              <a:off x="-7560" y="4832280"/>
              <a:ext cx="9160920" cy="360"/>
            </a:xfrm>
            <a:prstGeom prst="straightConnector1">
              <a:avLst/>
            </a:prstGeom>
            <a:ln w="9525">
              <a:solidFill>
                <a:srgbClr val="262921"/>
              </a:solidFill>
              <a:round/>
            </a:ln>
          </p:spPr>
        </p:cxnSp>
        <p:cxnSp>
          <p:nvCxnSpPr>
            <p:cNvPr id="175" name="Google Shape;314;p30"/>
            <p:cNvCxnSpPr/>
            <p:nvPr/>
          </p:nvCxnSpPr>
          <p:spPr>
            <a:xfrm>
              <a:off x="421560" y="316080"/>
              <a:ext cx="360" cy="4831200"/>
            </a:xfrm>
            <a:prstGeom prst="straightConnector1">
              <a:avLst/>
            </a:prstGeom>
            <a:ln w="9525">
              <a:solidFill>
                <a:srgbClr val="262921"/>
              </a:solidFill>
              <a:round/>
            </a:ln>
          </p:spPr>
        </p:cxnSp>
        <p:cxnSp>
          <p:nvCxnSpPr>
            <p:cNvPr id="176" name="Google Shape;315;p30"/>
            <p:cNvCxnSpPr/>
            <p:nvPr/>
          </p:nvCxnSpPr>
          <p:spPr>
            <a:xfrm>
              <a:off x="8735400" y="316080"/>
              <a:ext cx="360" cy="483120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91" r:id="rId1"/>
  </p:sldLayoutIdLst>
  <p:txStyles>
    <p:titleStyle/>
    <p:bodyStyle/>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177"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sp>
        <p:nvSpPr>
          <p:cNvPr id="178" name="PlaceHolder 2"/>
          <p:cNvSpPr>
            <a:spLocks noGrp="1"/>
          </p:cNvSpPr>
          <p:nvPr>
            <p:ph type="body"/>
          </p:nvPr>
        </p:nvSpPr>
        <p:spPr>
          <a:xfrm>
            <a:off x="720000" y="1215720"/>
            <a:ext cx="7703640" cy="418320"/>
          </a:xfrm>
          <a:prstGeom prst="rect">
            <a:avLst/>
          </a:prstGeom>
          <a:noFill/>
          <a:ln w="0">
            <a:noFill/>
          </a:ln>
        </p:spPr>
        <p:txBody>
          <a:bodyPr lIns="91440" tIns="91440" rIns="91440" bIns="91440" anchor="t">
            <a:noAutofit/>
          </a:bodyPr>
          <a:lstStyle/>
          <a:p>
            <a:pPr marL="432000" indent="-324000">
              <a:spcBef>
                <a:spcPts val="1417"/>
              </a:spcBef>
              <a:buClr>
                <a:srgbClr val="000000"/>
              </a:buClr>
              <a:buSzPct val="45000"/>
              <a:buFont typeface="Wingdings" charset="2"/>
              <a:buChar char=""/>
            </a:pPr>
            <a:r>
              <a:rPr lang="fr-FR" sz="12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2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2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2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12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12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1200" b="0" strike="noStrike" spc="-1">
                <a:solidFill>
                  <a:srgbClr val="000000"/>
                </a:solidFill>
                <a:latin typeface="Arial"/>
              </a:rPr>
              <a:t>Seventh Outline Level</a:t>
            </a:r>
          </a:p>
        </p:txBody>
      </p:sp>
      <p:sp>
        <p:nvSpPr>
          <p:cNvPr id="179" name="Google Shape;34;p4"/>
          <p:cNvSpPr/>
          <p:nvPr/>
        </p:nvSpPr>
        <p:spPr>
          <a:xfrm>
            <a:off x="0" y="312480"/>
            <a:ext cx="420840" cy="452592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nvGrpSpPr>
          <p:cNvPr id="180" name="Google Shape;35;p4"/>
          <p:cNvGrpSpPr/>
          <p:nvPr/>
        </p:nvGrpSpPr>
        <p:grpSpPr>
          <a:xfrm>
            <a:off x="-7560" y="316080"/>
            <a:ext cx="9160560" cy="4516560"/>
            <a:chOff x="-7560" y="316080"/>
            <a:chExt cx="9160560" cy="4516560"/>
          </a:xfrm>
        </p:grpSpPr>
        <p:cxnSp>
          <p:nvCxnSpPr>
            <p:cNvPr id="181" name="Google Shape;36;p4"/>
            <p:cNvCxnSpPr/>
            <p:nvPr/>
          </p:nvCxnSpPr>
          <p:spPr>
            <a:xfrm>
              <a:off x="-7560" y="316080"/>
              <a:ext cx="9160920" cy="360"/>
            </a:xfrm>
            <a:prstGeom prst="straightConnector1">
              <a:avLst/>
            </a:prstGeom>
            <a:ln w="9525">
              <a:solidFill>
                <a:srgbClr val="262921"/>
              </a:solidFill>
              <a:round/>
            </a:ln>
          </p:spPr>
        </p:cxnSp>
        <p:cxnSp>
          <p:nvCxnSpPr>
            <p:cNvPr id="182" name="Google Shape;37;p4"/>
            <p:cNvCxnSpPr/>
            <p:nvPr/>
          </p:nvCxnSpPr>
          <p:spPr>
            <a:xfrm>
              <a:off x="-7560" y="4832280"/>
              <a:ext cx="9160920" cy="360"/>
            </a:xfrm>
            <a:prstGeom prst="straightConnector1">
              <a:avLst/>
            </a:prstGeom>
            <a:ln w="9525">
              <a:solidFill>
                <a:srgbClr val="262921"/>
              </a:solidFill>
              <a:round/>
            </a:ln>
          </p:spPr>
        </p:cxnSp>
        <p:cxnSp>
          <p:nvCxnSpPr>
            <p:cNvPr id="183" name="Google Shape;38;p4"/>
            <p:cNvCxnSpPr/>
            <p:nvPr/>
          </p:nvCxnSpPr>
          <p:spPr>
            <a:xfrm>
              <a:off x="421560" y="316080"/>
              <a:ext cx="360" cy="4516920"/>
            </a:xfrm>
            <a:prstGeom prst="straightConnector1">
              <a:avLst/>
            </a:prstGeom>
            <a:ln w="9525">
              <a:solidFill>
                <a:srgbClr val="262921"/>
              </a:solidFill>
              <a:round/>
            </a:ln>
          </p:spPr>
        </p:cxnSp>
        <p:cxnSp>
          <p:nvCxnSpPr>
            <p:cNvPr id="184" name="Google Shape;39;p4"/>
            <p:cNvCxnSpPr/>
            <p:nvPr/>
          </p:nvCxnSpPr>
          <p:spPr>
            <a:xfrm>
              <a:off x="8735400" y="316080"/>
              <a:ext cx="360" cy="451692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93" r:id="rId1"/>
  </p:sldLayoutIdLst>
  <p:txStyles>
    <p:titleStyle/>
    <p:bodyStyle/>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01" name="Google Shape;332;p32"/>
          <p:cNvGrpSpPr/>
          <p:nvPr/>
        </p:nvGrpSpPr>
        <p:grpSpPr>
          <a:xfrm>
            <a:off x="360" y="0"/>
            <a:ext cx="9143280" cy="4816440"/>
            <a:chOff x="360" y="0"/>
            <a:chExt cx="9143280" cy="4816440"/>
          </a:xfrm>
        </p:grpSpPr>
        <p:sp>
          <p:nvSpPr>
            <p:cNvPr id="202" name="Google Shape;333;p32"/>
            <p:cNvSpPr/>
            <p:nvPr/>
          </p:nvSpPr>
          <p:spPr>
            <a:xfrm>
              <a:off x="8430840" y="0"/>
              <a:ext cx="712800" cy="481644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03" name="Google Shape;334;p32"/>
            <p:cNvSpPr/>
            <p:nvPr/>
          </p:nvSpPr>
          <p:spPr>
            <a:xfrm>
              <a:off x="360" y="539640"/>
              <a:ext cx="712800" cy="212724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nvGrpSpPr>
          <p:cNvPr id="204" name="Google Shape;335;p32"/>
          <p:cNvGrpSpPr/>
          <p:nvPr/>
        </p:nvGrpSpPr>
        <p:grpSpPr>
          <a:xfrm>
            <a:off x="-15120" y="-3600"/>
            <a:ext cx="9168120" cy="5150520"/>
            <a:chOff x="-15120" y="-3600"/>
            <a:chExt cx="9168120" cy="5150520"/>
          </a:xfrm>
        </p:grpSpPr>
        <p:cxnSp>
          <p:nvCxnSpPr>
            <p:cNvPr id="205" name="Google Shape;336;p32"/>
            <p:cNvCxnSpPr/>
            <p:nvPr/>
          </p:nvCxnSpPr>
          <p:spPr>
            <a:xfrm>
              <a:off x="-15120" y="2678400"/>
              <a:ext cx="741600" cy="360"/>
            </a:xfrm>
            <a:prstGeom prst="straightConnector1">
              <a:avLst/>
            </a:prstGeom>
            <a:ln w="9525">
              <a:solidFill>
                <a:srgbClr val="262921"/>
              </a:solidFill>
              <a:round/>
            </a:ln>
          </p:spPr>
        </p:cxnSp>
        <p:grpSp>
          <p:nvGrpSpPr>
            <p:cNvPr id="206" name="Google Shape;337;p32"/>
            <p:cNvGrpSpPr/>
            <p:nvPr/>
          </p:nvGrpSpPr>
          <p:grpSpPr>
            <a:xfrm>
              <a:off x="-7560" y="-3600"/>
              <a:ext cx="9160560" cy="5150520"/>
              <a:chOff x="-7560" y="-3600"/>
              <a:chExt cx="9160560" cy="5150520"/>
            </a:xfrm>
          </p:grpSpPr>
          <p:cxnSp>
            <p:nvCxnSpPr>
              <p:cNvPr id="207" name="Google Shape;338;p32"/>
              <p:cNvCxnSpPr/>
              <p:nvPr/>
            </p:nvCxnSpPr>
            <p:spPr>
              <a:xfrm>
                <a:off x="-7560" y="544680"/>
                <a:ext cx="9160920" cy="360"/>
              </a:xfrm>
              <a:prstGeom prst="straightConnector1">
                <a:avLst/>
              </a:prstGeom>
              <a:ln w="9525">
                <a:solidFill>
                  <a:srgbClr val="262921"/>
                </a:solidFill>
                <a:round/>
              </a:ln>
            </p:spPr>
          </p:cxnSp>
          <p:cxnSp>
            <p:nvCxnSpPr>
              <p:cNvPr id="208" name="Google Shape;339;p32"/>
              <p:cNvCxnSpPr/>
              <p:nvPr/>
            </p:nvCxnSpPr>
            <p:spPr>
              <a:xfrm>
                <a:off x="-7560" y="4832280"/>
                <a:ext cx="9160920" cy="360"/>
              </a:xfrm>
              <a:prstGeom prst="straightConnector1">
                <a:avLst/>
              </a:prstGeom>
              <a:ln w="9525">
                <a:solidFill>
                  <a:srgbClr val="262921"/>
                </a:solidFill>
                <a:round/>
              </a:ln>
            </p:spPr>
          </p:cxnSp>
          <p:cxnSp>
            <p:nvCxnSpPr>
              <p:cNvPr id="209" name="Google Shape;340;p32"/>
              <p:cNvCxnSpPr/>
              <p:nvPr/>
            </p:nvCxnSpPr>
            <p:spPr>
              <a:xfrm>
                <a:off x="726120" y="-3600"/>
                <a:ext cx="360" cy="5150880"/>
              </a:xfrm>
              <a:prstGeom prst="straightConnector1">
                <a:avLst/>
              </a:prstGeom>
              <a:ln w="9525">
                <a:solidFill>
                  <a:srgbClr val="262921"/>
                </a:solidFill>
                <a:round/>
              </a:ln>
            </p:spPr>
          </p:cxnSp>
          <p:cxnSp>
            <p:nvCxnSpPr>
              <p:cNvPr id="210" name="Google Shape;341;p32"/>
              <p:cNvCxnSpPr/>
              <p:nvPr/>
            </p:nvCxnSpPr>
            <p:spPr>
              <a:xfrm>
                <a:off x="8430480" y="-3600"/>
                <a:ext cx="360" cy="5150880"/>
              </a:xfrm>
              <a:prstGeom prst="straightConnector1">
                <a:avLst/>
              </a:prstGeom>
              <a:ln w="9525">
                <a:solidFill>
                  <a:srgbClr val="262921"/>
                </a:solidFill>
                <a:round/>
              </a:ln>
            </p:spPr>
          </p:cxnSp>
        </p:grpSp>
      </p:grpSp>
    </p:spTree>
  </p:cSld>
  <p:clrMap bg1="lt1" tx1="dk1" bg2="lt2" tx2="dk2" accent1="accent1" accent2="accent2" accent3="accent3" accent4="accent4" accent5="accent5" accent6="accent6" hlink="hlink" folHlink="folHlink"/>
  <p:sldLayoutIdLst>
    <p:sldLayoutId id="2147483697" r:id="rId1"/>
  </p:sldLayoutIdLst>
  <p:txStyles>
    <p:titleStyle/>
    <p:bodyStyle/>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11" name="Google Shape;343;p33"/>
          <p:cNvSpPr/>
          <p:nvPr/>
        </p:nvSpPr>
        <p:spPr>
          <a:xfrm>
            <a:off x="411480" y="-7560"/>
            <a:ext cx="8320680" cy="33516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nvGrpSpPr>
          <p:cNvPr id="212" name="Google Shape;344;p33"/>
          <p:cNvGrpSpPr/>
          <p:nvPr/>
        </p:nvGrpSpPr>
        <p:grpSpPr>
          <a:xfrm>
            <a:off x="-11160" y="3600"/>
            <a:ext cx="9166320" cy="4828680"/>
            <a:chOff x="-11160" y="3600"/>
            <a:chExt cx="9166320" cy="4828680"/>
          </a:xfrm>
        </p:grpSpPr>
        <p:grpSp>
          <p:nvGrpSpPr>
            <p:cNvPr id="213" name="Google Shape;345;p33"/>
            <p:cNvGrpSpPr/>
            <p:nvPr/>
          </p:nvGrpSpPr>
          <p:grpSpPr>
            <a:xfrm>
              <a:off x="-7560" y="3600"/>
              <a:ext cx="9160560" cy="4828680"/>
              <a:chOff x="-7560" y="3600"/>
              <a:chExt cx="9160560" cy="4828680"/>
            </a:xfrm>
          </p:grpSpPr>
          <p:cxnSp>
            <p:nvCxnSpPr>
              <p:cNvPr id="214" name="Google Shape;346;p33"/>
              <p:cNvCxnSpPr/>
              <p:nvPr/>
            </p:nvCxnSpPr>
            <p:spPr>
              <a:xfrm>
                <a:off x="-7560" y="316080"/>
                <a:ext cx="9160920" cy="360"/>
              </a:xfrm>
              <a:prstGeom prst="straightConnector1">
                <a:avLst/>
              </a:prstGeom>
              <a:ln w="9525">
                <a:solidFill>
                  <a:srgbClr val="262921"/>
                </a:solidFill>
                <a:round/>
              </a:ln>
            </p:spPr>
          </p:cxnSp>
          <p:cxnSp>
            <p:nvCxnSpPr>
              <p:cNvPr id="215" name="Google Shape;347;p33"/>
              <p:cNvCxnSpPr/>
              <p:nvPr/>
            </p:nvCxnSpPr>
            <p:spPr>
              <a:xfrm>
                <a:off x="-7560" y="4832280"/>
                <a:ext cx="9160920" cy="360"/>
              </a:xfrm>
              <a:prstGeom prst="straightConnector1">
                <a:avLst/>
              </a:prstGeom>
              <a:ln w="9525">
                <a:solidFill>
                  <a:srgbClr val="262921"/>
                </a:solidFill>
                <a:round/>
              </a:ln>
            </p:spPr>
          </p:cxnSp>
          <p:cxnSp>
            <p:nvCxnSpPr>
              <p:cNvPr id="216" name="Google Shape;348;p33"/>
              <p:cNvCxnSpPr/>
              <p:nvPr/>
            </p:nvCxnSpPr>
            <p:spPr>
              <a:xfrm>
                <a:off x="421560" y="3600"/>
                <a:ext cx="360" cy="4019760"/>
              </a:xfrm>
              <a:prstGeom prst="straightConnector1">
                <a:avLst/>
              </a:prstGeom>
              <a:ln w="9525">
                <a:solidFill>
                  <a:srgbClr val="262921"/>
                </a:solidFill>
                <a:round/>
              </a:ln>
            </p:spPr>
          </p:cxnSp>
          <p:cxnSp>
            <p:nvCxnSpPr>
              <p:cNvPr id="217" name="Google Shape;349;p33"/>
              <p:cNvCxnSpPr/>
              <p:nvPr/>
            </p:nvCxnSpPr>
            <p:spPr>
              <a:xfrm>
                <a:off x="8735400" y="3600"/>
                <a:ext cx="360" cy="4019760"/>
              </a:xfrm>
              <a:prstGeom prst="straightConnector1">
                <a:avLst/>
              </a:prstGeom>
              <a:ln w="9525">
                <a:solidFill>
                  <a:srgbClr val="262921"/>
                </a:solidFill>
                <a:round/>
              </a:ln>
            </p:spPr>
          </p:cxnSp>
        </p:grpSp>
        <p:cxnSp>
          <p:nvCxnSpPr>
            <p:cNvPr id="218" name="Google Shape;350;p33"/>
            <p:cNvCxnSpPr/>
            <p:nvPr/>
          </p:nvCxnSpPr>
          <p:spPr>
            <a:xfrm>
              <a:off x="-11160" y="4015440"/>
              <a:ext cx="9166680" cy="36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99" r:id="rId1"/>
  </p:sldLayoutIdLst>
  <p:txStyles>
    <p:titleStyle/>
    <p:bodyStyle/>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19"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220" name="Google Shape;46;p5"/>
          <p:cNvGrpSpPr/>
          <p:nvPr/>
        </p:nvGrpSpPr>
        <p:grpSpPr>
          <a:xfrm>
            <a:off x="-7920" y="313560"/>
            <a:ext cx="9160200" cy="4522680"/>
            <a:chOff x="-7920" y="313560"/>
            <a:chExt cx="9160200" cy="4522680"/>
          </a:xfrm>
        </p:grpSpPr>
        <p:sp>
          <p:nvSpPr>
            <p:cNvPr id="221" name="Google Shape;47;p5"/>
            <p:cNvSpPr/>
            <p:nvPr/>
          </p:nvSpPr>
          <p:spPr>
            <a:xfrm>
              <a:off x="8748360" y="313560"/>
              <a:ext cx="403920" cy="451620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22" name="Google Shape;48;p5"/>
            <p:cNvSpPr/>
            <p:nvPr/>
          </p:nvSpPr>
          <p:spPr>
            <a:xfrm>
              <a:off x="-7920" y="320040"/>
              <a:ext cx="434520" cy="451620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grpSp>
        <p:nvGrpSpPr>
          <p:cNvPr id="223" name="Google Shape;49;p5"/>
          <p:cNvGrpSpPr/>
          <p:nvPr/>
        </p:nvGrpSpPr>
        <p:grpSpPr>
          <a:xfrm>
            <a:off x="-8280" y="316080"/>
            <a:ext cx="9160560" cy="4516560"/>
            <a:chOff x="-8280" y="316080"/>
            <a:chExt cx="9160560" cy="4516560"/>
          </a:xfrm>
        </p:grpSpPr>
        <p:cxnSp>
          <p:nvCxnSpPr>
            <p:cNvPr id="224" name="Google Shape;50;p5"/>
            <p:cNvCxnSpPr/>
            <p:nvPr/>
          </p:nvCxnSpPr>
          <p:spPr>
            <a:xfrm>
              <a:off x="-8280" y="316080"/>
              <a:ext cx="9160920" cy="360"/>
            </a:xfrm>
            <a:prstGeom prst="straightConnector1">
              <a:avLst/>
            </a:prstGeom>
            <a:ln w="9525">
              <a:solidFill>
                <a:srgbClr val="262921"/>
              </a:solidFill>
              <a:round/>
            </a:ln>
          </p:spPr>
        </p:cxnSp>
        <p:cxnSp>
          <p:nvCxnSpPr>
            <p:cNvPr id="225" name="Google Shape;51;p5"/>
            <p:cNvCxnSpPr/>
            <p:nvPr/>
          </p:nvCxnSpPr>
          <p:spPr>
            <a:xfrm>
              <a:off x="-8280" y="4832280"/>
              <a:ext cx="9160920" cy="360"/>
            </a:xfrm>
            <a:prstGeom prst="straightConnector1">
              <a:avLst/>
            </a:prstGeom>
            <a:ln w="9525">
              <a:solidFill>
                <a:srgbClr val="262921"/>
              </a:solidFill>
              <a:round/>
            </a:ln>
          </p:spPr>
        </p:cxnSp>
        <p:cxnSp>
          <p:nvCxnSpPr>
            <p:cNvPr id="226" name="Google Shape;52;p5"/>
            <p:cNvCxnSpPr/>
            <p:nvPr/>
          </p:nvCxnSpPr>
          <p:spPr>
            <a:xfrm>
              <a:off x="420840" y="316080"/>
              <a:ext cx="360" cy="4516920"/>
            </a:xfrm>
            <a:prstGeom prst="straightConnector1">
              <a:avLst/>
            </a:prstGeom>
            <a:ln w="9525">
              <a:solidFill>
                <a:srgbClr val="262921"/>
              </a:solidFill>
              <a:round/>
            </a:ln>
          </p:spPr>
        </p:cxnSp>
        <p:cxnSp>
          <p:nvCxnSpPr>
            <p:cNvPr id="227" name="Google Shape;53;p5"/>
            <p:cNvCxnSpPr/>
            <p:nvPr/>
          </p:nvCxnSpPr>
          <p:spPr>
            <a:xfrm>
              <a:off x="8734680" y="316080"/>
              <a:ext cx="360" cy="451692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701" r:id="rId1"/>
  </p:sldLayoutIdLst>
  <p:txStyles>
    <p:titleStyle/>
    <p:bodyStyle/>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31"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232" name="Google Shape;56;p6"/>
          <p:cNvGrpSpPr/>
          <p:nvPr/>
        </p:nvGrpSpPr>
        <p:grpSpPr>
          <a:xfrm>
            <a:off x="-7560" y="-3600"/>
            <a:ext cx="9164880" cy="5150520"/>
            <a:chOff x="-7560" y="-3600"/>
            <a:chExt cx="9164880" cy="5150520"/>
          </a:xfrm>
        </p:grpSpPr>
        <p:cxnSp>
          <p:nvCxnSpPr>
            <p:cNvPr id="233" name="Google Shape;57;p6"/>
            <p:cNvCxnSpPr/>
            <p:nvPr/>
          </p:nvCxnSpPr>
          <p:spPr>
            <a:xfrm>
              <a:off x="8735400" y="2571480"/>
              <a:ext cx="422280" cy="360"/>
            </a:xfrm>
            <a:prstGeom prst="straightConnector1">
              <a:avLst/>
            </a:prstGeom>
            <a:ln w="9525">
              <a:solidFill>
                <a:srgbClr val="262921"/>
              </a:solidFill>
              <a:round/>
            </a:ln>
          </p:spPr>
        </p:cxnSp>
        <p:grpSp>
          <p:nvGrpSpPr>
            <p:cNvPr id="234" name="Google Shape;58;p6"/>
            <p:cNvGrpSpPr/>
            <p:nvPr/>
          </p:nvGrpSpPr>
          <p:grpSpPr>
            <a:xfrm>
              <a:off x="-7560" y="-3600"/>
              <a:ext cx="9160560" cy="5150520"/>
              <a:chOff x="-7560" y="-3600"/>
              <a:chExt cx="9160560" cy="5150520"/>
            </a:xfrm>
          </p:grpSpPr>
          <p:cxnSp>
            <p:nvCxnSpPr>
              <p:cNvPr id="235" name="Google Shape;59;p6"/>
              <p:cNvCxnSpPr/>
              <p:nvPr/>
            </p:nvCxnSpPr>
            <p:spPr>
              <a:xfrm>
                <a:off x="-7560" y="316080"/>
                <a:ext cx="9160920" cy="360"/>
              </a:xfrm>
              <a:prstGeom prst="straightConnector1">
                <a:avLst/>
              </a:prstGeom>
              <a:ln w="9525">
                <a:solidFill>
                  <a:srgbClr val="262921"/>
                </a:solidFill>
                <a:round/>
              </a:ln>
            </p:spPr>
          </p:cxnSp>
          <p:cxnSp>
            <p:nvCxnSpPr>
              <p:cNvPr id="236" name="Google Shape;60;p6"/>
              <p:cNvCxnSpPr/>
              <p:nvPr/>
            </p:nvCxnSpPr>
            <p:spPr>
              <a:xfrm>
                <a:off x="-7560" y="4832280"/>
                <a:ext cx="9160920" cy="360"/>
              </a:xfrm>
              <a:prstGeom prst="straightConnector1">
                <a:avLst/>
              </a:prstGeom>
              <a:ln w="9525">
                <a:solidFill>
                  <a:srgbClr val="262921"/>
                </a:solidFill>
                <a:round/>
              </a:ln>
            </p:spPr>
          </p:cxnSp>
          <p:cxnSp>
            <p:nvCxnSpPr>
              <p:cNvPr id="237" name="Google Shape;61;p6"/>
              <p:cNvCxnSpPr/>
              <p:nvPr/>
            </p:nvCxnSpPr>
            <p:spPr>
              <a:xfrm>
                <a:off x="421560" y="-3600"/>
                <a:ext cx="360" cy="5150880"/>
              </a:xfrm>
              <a:prstGeom prst="straightConnector1">
                <a:avLst/>
              </a:prstGeom>
              <a:ln w="9525">
                <a:solidFill>
                  <a:srgbClr val="262921"/>
                </a:solidFill>
                <a:round/>
              </a:ln>
            </p:spPr>
          </p:cxnSp>
          <p:cxnSp>
            <p:nvCxnSpPr>
              <p:cNvPr id="238" name="Google Shape;62;p6"/>
              <p:cNvCxnSpPr/>
              <p:nvPr/>
            </p:nvCxnSpPr>
            <p:spPr>
              <a:xfrm>
                <a:off x="8735400" y="-3600"/>
                <a:ext cx="360" cy="5150880"/>
              </a:xfrm>
              <a:prstGeom prst="straightConnector1">
                <a:avLst/>
              </a:prstGeom>
              <a:ln w="9525">
                <a:solidFill>
                  <a:srgbClr val="262921"/>
                </a:solidFill>
                <a:round/>
              </a:ln>
            </p:spPr>
          </p:cxnSp>
        </p:grpSp>
      </p:grpSp>
    </p:spTree>
  </p:cSld>
  <p:clrMap bg1="lt1" tx1="dk1" bg2="lt2" tx2="dk2" accent1="accent1" accent2="accent2" accent3="accent3" accent4="accent4" accent5="accent5" accent6="accent6" hlink="hlink" folHlink="folHlink"/>
  <p:sldLayoutIdLst>
    <p:sldLayoutId id="2147483703" r:id="rId1"/>
  </p:sldLayoutIdLst>
  <p:txStyles>
    <p:titleStyle/>
    <p:bodyStyle/>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40" name="Google Shape;64;p7"/>
          <p:cNvSpPr/>
          <p:nvPr/>
        </p:nvSpPr>
        <p:spPr>
          <a:xfrm>
            <a:off x="8724960" y="-11520"/>
            <a:ext cx="578520" cy="516600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241" name="PlaceHolder 1"/>
          <p:cNvSpPr>
            <a:spLocks noGrp="1"/>
          </p:cNvSpPr>
          <p:nvPr>
            <p:ph type="title"/>
          </p:nvPr>
        </p:nvSpPr>
        <p:spPr>
          <a:xfrm>
            <a:off x="720000" y="444960"/>
            <a:ext cx="771048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242" name="Google Shape;67;p7"/>
          <p:cNvGrpSpPr/>
          <p:nvPr/>
        </p:nvGrpSpPr>
        <p:grpSpPr>
          <a:xfrm>
            <a:off x="-7560" y="-3600"/>
            <a:ext cx="9311040" cy="5150520"/>
            <a:chOff x="-7560" y="-3600"/>
            <a:chExt cx="9311040" cy="5150520"/>
          </a:xfrm>
        </p:grpSpPr>
        <p:cxnSp>
          <p:nvCxnSpPr>
            <p:cNvPr id="243" name="Google Shape;68;p7"/>
            <p:cNvCxnSpPr/>
            <p:nvPr/>
          </p:nvCxnSpPr>
          <p:spPr>
            <a:xfrm>
              <a:off x="-7560" y="316080"/>
              <a:ext cx="9311400" cy="360"/>
            </a:xfrm>
            <a:prstGeom prst="straightConnector1">
              <a:avLst/>
            </a:prstGeom>
            <a:ln w="9525">
              <a:solidFill>
                <a:srgbClr val="262921"/>
              </a:solidFill>
              <a:round/>
            </a:ln>
          </p:spPr>
        </p:cxnSp>
        <p:cxnSp>
          <p:nvCxnSpPr>
            <p:cNvPr id="244" name="Google Shape;69;p7"/>
            <p:cNvCxnSpPr/>
            <p:nvPr/>
          </p:nvCxnSpPr>
          <p:spPr>
            <a:xfrm>
              <a:off x="-7560" y="4832280"/>
              <a:ext cx="9311400" cy="360"/>
            </a:xfrm>
            <a:prstGeom prst="straightConnector1">
              <a:avLst/>
            </a:prstGeom>
            <a:ln w="9525">
              <a:solidFill>
                <a:srgbClr val="262921"/>
              </a:solidFill>
              <a:round/>
            </a:ln>
          </p:spPr>
        </p:cxnSp>
        <p:cxnSp>
          <p:nvCxnSpPr>
            <p:cNvPr id="245" name="Google Shape;70;p7"/>
            <p:cNvCxnSpPr/>
            <p:nvPr/>
          </p:nvCxnSpPr>
          <p:spPr>
            <a:xfrm>
              <a:off x="421560" y="-3600"/>
              <a:ext cx="360" cy="5150880"/>
            </a:xfrm>
            <a:prstGeom prst="straightConnector1">
              <a:avLst/>
            </a:prstGeom>
            <a:ln w="9525">
              <a:solidFill>
                <a:srgbClr val="262921"/>
              </a:solidFill>
              <a:round/>
            </a:ln>
          </p:spPr>
        </p:cxnSp>
        <p:cxnSp>
          <p:nvCxnSpPr>
            <p:cNvPr id="246" name="Google Shape;71;p7"/>
            <p:cNvCxnSpPr/>
            <p:nvPr/>
          </p:nvCxnSpPr>
          <p:spPr>
            <a:xfrm>
              <a:off x="8735400" y="-3600"/>
              <a:ext cx="360" cy="515088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705" r:id="rId1"/>
  </p:sldLayoutIdLst>
  <p:txStyles>
    <p:titleStyle/>
    <p:bodyStyle/>
    <p:otherStyle/>
  </p:txStyles>
</p:sldMaster>
</file>

<file path=ppt/slideMasters/slideMaster28.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47" name="PlaceHolder 1"/>
          <p:cNvSpPr>
            <a:spLocks noGrp="1"/>
          </p:cNvSpPr>
          <p:nvPr>
            <p:ph type="title"/>
          </p:nvPr>
        </p:nvSpPr>
        <p:spPr>
          <a:xfrm>
            <a:off x="1768680" y="1307160"/>
            <a:ext cx="5606640" cy="2529000"/>
          </a:xfrm>
          <a:prstGeom prst="rect">
            <a:avLst/>
          </a:prstGeom>
          <a:noFill/>
          <a:ln w="0">
            <a:noFill/>
          </a:ln>
        </p:spPr>
        <p:txBody>
          <a:bodyPr lIns="91440" tIns="91440" rIns="91440" bIns="91440" anchor="ctr">
            <a:noAutofit/>
          </a:bodyPr>
          <a:lstStyle/>
          <a:p>
            <a:pPr indent="0">
              <a:buNone/>
            </a:pPr>
            <a:r>
              <a:rPr lang="fr-FR" sz="6000" b="0" strike="noStrike" spc="-1">
                <a:solidFill>
                  <a:schemeClr val="dk1"/>
                </a:solidFill>
                <a:latin typeface="Arial"/>
              </a:rPr>
              <a:t>Click to edit the title text format</a:t>
            </a:r>
          </a:p>
        </p:txBody>
      </p:sp>
      <p:sp>
        <p:nvSpPr>
          <p:cNvPr id="248" name="Google Shape;74;p8"/>
          <p:cNvSpPr/>
          <p:nvPr/>
        </p:nvSpPr>
        <p:spPr>
          <a:xfrm>
            <a:off x="7899840" y="320040"/>
            <a:ext cx="839880" cy="451188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nvGrpSpPr>
          <p:cNvPr id="249" name="Google Shape;75;p8"/>
          <p:cNvGrpSpPr/>
          <p:nvPr/>
        </p:nvGrpSpPr>
        <p:grpSpPr>
          <a:xfrm>
            <a:off x="-7560" y="-3600"/>
            <a:ext cx="9160560" cy="5150520"/>
            <a:chOff x="-7560" y="-3600"/>
            <a:chExt cx="9160560" cy="5150520"/>
          </a:xfrm>
        </p:grpSpPr>
        <p:grpSp>
          <p:nvGrpSpPr>
            <p:cNvPr id="250" name="Google Shape;76;p8"/>
            <p:cNvGrpSpPr/>
            <p:nvPr/>
          </p:nvGrpSpPr>
          <p:grpSpPr>
            <a:xfrm>
              <a:off x="-7560" y="-3600"/>
              <a:ext cx="9160560" cy="5150520"/>
              <a:chOff x="-7560" y="-3600"/>
              <a:chExt cx="9160560" cy="5150520"/>
            </a:xfrm>
          </p:grpSpPr>
          <p:cxnSp>
            <p:nvCxnSpPr>
              <p:cNvPr id="251" name="Google Shape;77;p8"/>
              <p:cNvCxnSpPr/>
              <p:nvPr/>
            </p:nvCxnSpPr>
            <p:spPr>
              <a:xfrm>
                <a:off x="-7560" y="316080"/>
                <a:ext cx="9160920" cy="360"/>
              </a:xfrm>
              <a:prstGeom prst="straightConnector1">
                <a:avLst/>
              </a:prstGeom>
              <a:ln w="9525">
                <a:solidFill>
                  <a:srgbClr val="262921"/>
                </a:solidFill>
                <a:round/>
              </a:ln>
            </p:spPr>
          </p:cxnSp>
          <p:cxnSp>
            <p:nvCxnSpPr>
              <p:cNvPr id="252" name="Google Shape;78;p8"/>
              <p:cNvCxnSpPr/>
              <p:nvPr/>
            </p:nvCxnSpPr>
            <p:spPr>
              <a:xfrm>
                <a:off x="-7560" y="4832280"/>
                <a:ext cx="9160920" cy="360"/>
              </a:xfrm>
              <a:prstGeom prst="straightConnector1">
                <a:avLst/>
              </a:prstGeom>
              <a:ln w="9525">
                <a:solidFill>
                  <a:srgbClr val="262921"/>
                </a:solidFill>
                <a:round/>
              </a:ln>
            </p:spPr>
          </p:cxnSp>
          <p:cxnSp>
            <p:nvCxnSpPr>
              <p:cNvPr id="253" name="Google Shape;79;p8"/>
              <p:cNvCxnSpPr/>
              <p:nvPr/>
            </p:nvCxnSpPr>
            <p:spPr>
              <a:xfrm>
                <a:off x="421560" y="-3600"/>
                <a:ext cx="360" cy="5150880"/>
              </a:xfrm>
              <a:prstGeom prst="straightConnector1">
                <a:avLst/>
              </a:prstGeom>
              <a:ln w="9525">
                <a:solidFill>
                  <a:srgbClr val="262921"/>
                </a:solidFill>
                <a:round/>
              </a:ln>
            </p:spPr>
          </p:cxnSp>
          <p:cxnSp>
            <p:nvCxnSpPr>
              <p:cNvPr id="254" name="Google Shape;80;p8"/>
              <p:cNvCxnSpPr/>
              <p:nvPr/>
            </p:nvCxnSpPr>
            <p:spPr>
              <a:xfrm>
                <a:off x="8735400" y="-3600"/>
                <a:ext cx="360" cy="5150880"/>
              </a:xfrm>
              <a:prstGeom prst="straightConnector1">
                <a:avLst/>
              </a:prstGeom>
              <a:ln w="9525">
                <a:solidFill>
                  <a:srgbClr val="262921"/>
                </a:solidFill>
                <a:round/>
              </a:ln>
            </p:spPr>
          </p:cxnSp>
        </p:grpSp>
        <p:cxnSp>
          <p:nvCxnSpPr>
            <p:cNvPr id="255" name="Google Shape;81;p8"/>
            <p:cNvCxnSpPr/>
            <p:nvPr/>
          </p:nvCxnSpPr>
          <p:spPr>
            <a:xfrm>
              <a:off x="7899480" y="312840"/>
              <a:ext cx="360" cy="451800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707" r:id="rId1"/>
  </p:sldLayoutIdLst>
  <p:txStyles>
    <p:titleStyle/>
    <p:bodyStyle/>
    <p:otherStyle/>
  </p:txStyles>
</p:sldMaster>
</file>

<file path=ppt/slideMasters/slideMaster29.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256" name="Google Shape;83;p9"/>
          <p:cNvGrpSpPr/>
          <p:nvPr/>
        </p:nvGrpSpPr>
        <p:grpSpPr>
          <a:xfrm>
            <a:off x="421920" y="312480"/>
            <a:ext cx="1362240" cy="4830840"/>
            <a:chOff x="421920" y="312480"/>
            <a:chExt cx="1362240" cy="4830840"/>
          </a:xfrm>
        </p:grpSpPr>
        <p:sp>
          <p:nvSpPr>
            <p:cNvPr id="257" name="Google Shape;84;p9"/>
            <p:cNvSpPr/>
            <p:nvPr/>
          </p:nvSpPr>
          <p:spPr>
            <a:xfrm>
              <a:off x="421920" y="316080"/>
              <a:ext cx="1362240" cy="451404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cxnSp>
          <p:nvCxnSpPr>
            <p:cNvPr id="258" name="Google Shape;85;p9"/>
            <p:cNvCxnSpPr/>
            <p:nvPr/>
          </p:nvCxnSpPr>
          <p:spPr>
            <a:xfrm>
              <a:off x="1784160" y="312480"/>
              <a:ext cx="360" cy="4831200"/>
            </a:xfrm>
            <a:prstGeom prst="straightConnector1">
              <a:avLst/>
            </a:prstGeom>
            <a:ln w="9525">
              <a:solidFill>
                <a:srgbClr val="262921"/>
              </a:solidFill>
              <a:round/>
            </a:ln>
          </p:spPr>
        </p:cxnSp>
      </p:grpSp>
      <p:sp>
        <p:nvSpPr>
          <p:cNvPr id="259" name="PlaceHolder 1"/>
          <p:cNvSpPr>
            <a:spLocks noGrp="1"/>
          </p:cNvSpPr>
          <p:nvPr>
            <p:ph type="title"/>
          </p:nvPr>
        </p:nvSpPr>
        <p:spPr>
          <a:xfrm>
            <a:off x="2863080" y="1521720"/>
            <a:ext cx="4872600" cy="1186920"/>
          </a:xfrm>
          <a:prstGeom prst="rect">
            <a:avLst/>
          </a:prstGeom>
          <a:noFill/>
          <a:ln w="0">
            <a:noFill/>
          </a:ln>
        </p:spPr>
        <p:txBody>
          <a:bodyPr lIns="91440" tIns="91440" rIns="91440" bIns="91440" anchor="b">
            <a:noAutofit/>
          </a:bodyPr>
          <a:lstStyle/>
          <a:p>
            <a:pPr indent="0">
              <a:buNone/>
            </a:pPr>
            <a:r>
              <a:rPr lang="fr-FR" sz="6000" b="0" strike="noStrike" spc="-1">
                <a:solidFill>
                  <a:schemeClr val="dk1"/>
                </a:solidFill>
                <a:latin typeface="Arial"/>
              </a:rPr>
              <a:t>Click to edit the title text format</a:t>
            </a:r>
          </a:p>
        </p:txBody>
      </p:sp>
      <p:grpSp>
        <p:nvGrpSpPr>
          <p:cNvPr id="260" name="Google Shape;88;p9"/>
          <p:cNvGrpSpPr/>
          <p:nvPr/>
        </p:nvGrpSpPr>
        <p:grpSpPr>
          <a:xfrm>
            <a:off x="-7560" y="316080"/>
            <a:ext cx="9160560" cy="4830840"/>
            <a:chOff x="-7560" y="316080"/>
            <a:chExt cx="9160560" cy="4830840"/>
          </a:xfrm>
        </p:grpSpPr>
        <p:cxnSp>
          <p:nvCxnSpPr>
            <p:cNvPr id="261" name="Google Shape;89;p9"/>
            <p:cNvCxnSpPr/>
            <p:nvPr/>
          </p:nvCxnSpPr>
          <p:spPr>
            <a:xfrm>
              <a:off x="-7560" y="316080"/>
              <a:ext cx="9160920" cy="360"/>
            </a:xfrm>
            <a:prstGeom prst="straightConnector1">
              <a:avLst/>
            </a:prstGeom>
            <a:ln w="9525">
              <a:solidFill>
                <a:srgbClr val="262921"/>
              </a:solidFill>
              <a:round/>
            </a:ln>
          </p:spPr>
        </p:cxnSp>
        <p:cxnSp>
          <p:nvCxnSpPr>
            <p:cNvPr id="262" name="Google Shape;90;p9"/>
            <p:cNvCxnSpPr/>
            <p:nvPr/>
          </p:nvCxnSpPr>
          <p:spPr>
            <a:xfrm>
              <a:off x="-7560" y="4832280"/>
              <a:ext cx="9160920" cy="360"/>
            </a:xfrm>
            <a:prstGeom prst="straightConnector1">
              <a:avLst/>
            </a:prstGeom>
            <a:ln w="9525">
              <a:solidFill>
                <a:srgbClr val="262921"/>
              </a:solidFill>
              <a:round/>
            </a:ln>
          </p:spPr>
        </p:cxnSp>
        <p:cxnSp>
          <p:nvCxnSpPr>
            <p:cNvPr id="263" name="Google Shape;91;p9"/>
            <p:cNvCxnSpPr/>
            <p:nvPr/>
          </p:nvCxnSpPr>
          <p:spPr>
            <a:xfrm>
              <a:off x="421560" y="316080"/>
              <a:ext cx="360" cy="4831200"/>
            </a:xfrm>
            <a:prstGeom prst="straightConnector1">
              <a:avLst/>
            </a:prstGeom>
            <a:ln w="9525">
              <a:solidFill>
                <a:srgbClr val="262921"/>
              </a:solidFill>
              <a:round/>
            </a:ln>
          </p:spPr>
        </p:cxnSp>
        <p:cxnSp>
          <p:nvCxnSpPr>
            <p:cNvPr id="264" name="Google Shape;92;p9"/>
            <p:cNvCxnSpPr/>
            <p:nvPr/>
          </p:nvCxnSpPr>
          <p:spPr>
            <a:xfrm>
              <a:off x="8735400" y="316080"/>
              <a:ext cx="360" cy="4831200"/>
            </a:xfrm>
            <a:prstGeom prst="straightConnector1">
              <a:avLst/>
            </a:prstGeom>
            <a:ln w="9525">
              <a:solidFill>
                <a:srgbClr val="262921"/>
              </a:solidFill>
              <a:round/>
            </a:ln>
          </p:spPr>
        </p:cxnSp>
      </p:grpSp>
      <p:sp>
        <p:nvSpPr>
          <p:cNvPr id="265" name="PlaceHolder 2"/>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709" r:id="rId1"/>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3" r:id="rId1"/>
  </p:sldLayoutIdLst>
  <p:txStyles>
    <p:titleStyle/>
    <p:bodyStyle/>
    <p:otherStyle/>
  </p:txStyles>
</p:sldMaster>
</file>

<file path=ppt/slideMasters/slideMaster30.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66" name="PlaceHolder 1"/>
          <p:cNvSpPr>
            <a:spLocks noGrp="1"/>
          </p:cNvSpPr>
          <p:nvPr>
            <p:ph type="body"/>
          </p:nvPr>
        </p:nvSpPr>
        <p:spPr>
          <a:xfrm>
            <a:off x="0" y="0"/>
            <a:ext cx="9143640" cy="5143320"/>
          </a:xfrm>
          <a:prstGeom prst="rect">
            <a:avLst/>
          </a:prstGeom>
          <a:noFill/>
          <a:ln w="0">
            <a:noFill/>
          </a:ln>
        </p:spPr>
        <p:txBody>
          <a:bodyPr lIns="90000" tIns="45000" rIns="90000" bIns="45000" anchor="t">
            <a:normAutofit/>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Seventh Outline Level</a:t>
            </a:r>
          </a:p>
        </p:txBody>
      </p:sp>
      <p:sp>
        <p:nvSpPr>
          <p:cNvPr id="267" name="PlaceHolder 2"/>
          <p:cNvSpPr>
            <a:spLocks noGrp="1"/>
          </p:cNvSpPr>
          <p:nvPr>
            <p:ph type="title"/>
          </p:nvPr>
        </p:nvSpPr>
        <p:spPr>
          <a:xfrm>
            <a:off x="713160" y="306360"/>
            <a:ext cx="2367000" cy="4523760"/>
          </a:xfrm>
          <a:prstGeom prst="rect">
            <a:avLst/>
          </a:prstGeom>
          <a:solidFill>
            <a:schemeClr val="accent2"/>
          </a:solidFill>
          <a:ln w="0">
            <a:noFill/>
          </a:ln>
        </p:spPr>
        <p:txBody>
          <a:bodyPr lIns="91440" tIns="91440" rIns="91440" bIns="91440" anchor="t">
            <a:noAutofit/>
          </a:bodyPr>
          <a:lstStyle/>
          <a:p>
            <a:pPr indent="0">
              <a:buNone/>
            </a:pPr>
            <a:r>
              <a:rPr lang="fr-FR" sz="25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11" r:id="rId1"/>
  </p:sldLayoutIdLst>
  <p:txStyles>
    <p:titleStyle/>
    <p:bodyStyle/>
    <p:otherStyle/>
  </p:txStyles>
</p:sldMaster>
</file>

<file path=ppt/slideMasters/slideMaster31.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13" r:id="rId1"/>
  </p:sldLayoutIdLst>
  <p:txStyles>
    <p:titleStyle/>
    <p:bodyStyle/>
    <p:otherStyle/>
  </p:txStyles>
</p:sldMaster>
</file>

<file path=ppt/slideMasters/slideMaster3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
        <p:cNvGrpSpPr/>
        <p:nvPr/>
      </p:nvGrpSpPr>
      <p:grpSpPr>
        <a:xfrm>
          <a:off x="0" y="0"/>
          <a:ext cx="0" cy="0"/>
          <a:chOff x="0" y="0"/>
          <a:chExt cx="0" cy="0"/>
        </a:xfrm>
      </p:grpSpPr>
      <p:sp>
        <p:nvSpPr>
          <p:cNvPr id="268" name="PlaceHolder 1"/>
          <p:cNvSpPr>
            <a:spLocks noGrp="1"/>
          </p:cNvSpPr>
          <p:nvPr>
            <p:ph type="title"/>
          </p:nvPr>
        </p:nvSpPr>
        <p:spPr>
          <a:xfrm>
            <a:off x="723600" y="511200"/>
            <a:ext cx="7696800" cy="482040"/>
          </a:xfrm>
          <a:prstGeom prst="rect">
            <a:avLst/>
          </a:prstGeom>
          <a:noFill/>
          <a:ln w="0">
            <a:noFill/>
          </a:ln>
        </p:spPr>
        <p:txBody>
          <a:bodyPr lIns="91440" tIns="91440" rIns="91440" bIns="91440" anchor="t">
            <a:noAutofit/>
          </a:bodyPr>
          <a:lstStyle/>
          <a:p>
            <a:pPr indent="0">
              <a:buNone/>
            </a:pPr>
            <a:r>
              <a:rPr lang="fr-FR" sz="24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715" r:id="rId1"/>
  </p:sldLayoutIdLst>
  <p:txStyles>
    <p:titleStyle/>
    <p:bodyStyle/>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1"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sp>
        <p:nvSpPr>
          <p:cNvPr id="22" name="PlaceHolder 2"/>
          <p:cNvSpPr>
            <a:spLocks noGrp="1"/>
          </p:cNvSpPr>
          <p:nvPr>
            <p:ph type="title"/>
          </p:nvPr>
        </p:nvSpPr>
        <p:spPr>
          <a:xfrm>
            <a:off x="1249920" y="1599840"/>
            <a:ext cx="734400" cy="484560"/>
          </a:xfrm>
          <a:prstGeom prst="rect">
            <a:avLst/>
          </a:prstGeom>
          <a:noFill/>
          <a:ln w="0">
            <a:noFill/>
          </a:ln>
        </p:spPr>
        <p:txBody>
          <a:bodyPr lIns="91440" tIns="91440" rIns="91440" bIns="91440" anchor="ctr">
            <a:noAutofit/>
          </a:bodyPr>
          <a:lstStyle/>
          <a:p>
            <a:pPr indent="0" algn="ctr">
              <a:lnSpc>
                <a:spcPct val="100000"/>
              </a:lnSpc>
              <a:buNone/>
            </a:pPr>
            <a:r>
              <a:rPr lang="fr-FR" sz="3000" b="0" strike="noStrike" spc="-1">
                <a:solidFill>
                  <a:schemeClr val="lt2"/>
                </a:solidFill>
                <a:latin typeface="Gilda Display"/>
                <a:ea typeface="Gilda Display"/>
              </a:rPr>
              <a:t>xx%</a:t>
            </a:r>
            <a:endParaRPr lang="fr-FR" sz="3000" b="0" strike="noStrike" spc="-1">
              <a:solidFill>
                <a:schemeClr val="dk1"/>
              </a:solidFill>
              <a:latin typeface="Arial"/>
            </a:endParaRPr>
          </a:p>
        </p:txBody>
      </p:sp>
      <p:sp>
        <p:nvSpPr>
          <p:cNvPr id="23" name="PlaceHolder 3"/>
          <p:cNvSpPr>
            <a:spLocks noGrp="1"/>
          </p:cNvSpPr>
          <p:nvPr>
            <p:ph type="title"/>
          </p:nvPr>
        </p:nvSpPr>
        <p:spPr>
          <a:xfrm>
            <a:off x="4851000" y="1589760"/>
            <a:ext cx="734400" cy="484560"/>
          </a:xfrm>
          <a:prstGeom prst="rect">
            <a:avLst/>
          </a:prstGeom>
          <a:noFill/>
          <a:ln w="0">
            <a:noFill/>
          </a:ln>
        </p:spPr>
        <p:txBody>
          <a:bodyPr lIns="91440" tIns="91440" rIns="91440" bIns="91440" anchor="ctr">
            <a:noAutofit/>
          </a:bodyPr>
          <a:lstStyle/>
          <a:p>
            <a:pPr indent="0" algn="ctr">
              <a:lnSpc>
                <a:spcPct val="100000"/>
              </a:lnSpc>
              <a:buNone/>
            </a:pPr>
            <a:r>
              <a:rPr lang="fr-FR" sz="3000" b="0" strike="noStrike" spc="-1">
                <a:solidFill>
                  <a:schemeClr val="lt2"/>
                </a:solidFill>
                <a:latin typeface="Gilda Display"/>
                <a:ea typeface="Gilda Display"/>
              </a:rPr>
              <a:t>xx%</a:t>
            </a:r>
            <a:endParaRPr lang="fr-FR" sz="3000" b="0" strike="noStrike" spc="-1">
              <a:solidFill>
                <a:schemeClr val="dk1"/>
              </a:solidFill>
              <a:latin typeface="Arial"/>
            </a:endParaRPr>
          </a:p>
        </p:txBody>
      </p:sp>
      <p:sp>
        <p:nvSpPr>
          <p:cNvPr id="24" name="PlaceHolder 4"/>
          <p:cNvSpPr>
            <a:spLocks noGrp="1"/>
          </p:cNvSpPr>
          <p:nvPr>
            <p:ph type="title"/>
          </p:nvPr>
        </p:nvSpPr>
        <p:spPr>
          <a:xfrm>
            <a:off x="1249920" y="2678040"/>
            <a:ext cx="734400" cy="484560"/>
          </a:xfrm>
          <a:prstGeom prst="rect">
            <a:avLst/>
          </a:prstGeom>
          <a:noFill/>
          <a:ln w="0">
            <a:noFill/>
          </a:ln>
        </p:spPr>
        <p:txBody>
          <a:bodyPr lIns="91440" tIns="91440" rIns="91440" bIns="91440" anchor="ctr">
            <a:noAutofit/>
          </a:bodyPr>
          <a:lstStyle/>
          <a:p>
            <a:pPr indent="0" algn="ctr">
              <a:lnSpc>
                <a:spcPct val="100000"/>
              </a:lnSpc>
              <a:buNone/>
            </a:pPr>
            <a:r>
              <a:rPr lang="fr-FR" sz="3000" b="0" strike="noStrike" spc="-1">
                <a:solidFill>
                  <a:schemeClr val="lt2"/>
                </a:solidFill>
                <a:latin typeface="Gilda Display"/>
                <a:ea typeface="Gilda Display"/>
              </a:rPr>
              <a:t>xx%</a:t>
            </a:r>
            <a:endParaRPr lang="fr-FR" sz="3000" b="0" strike="noStrike" spc="-1">
              <a:solidFill>
                <a:schemeClr val="dk1"/>
              </a:solidFill>
              <a:latin typeface="Arial"/>
            </a:endParaRPr>
          </a:p>
        </p:txBody>
      </p:sp>
      <p:sp>
        <p:nvSpPr>
          <p:cNvPr id="25" name="PlaceHolder 5"/>
          <p:cNvSpPr>
            <a:spLocks noGrp="1"/>
          </p:cNvSpPr>
          <p:nvPr>
            <p:ph type="title"/>
          </p:nvPr>
        </p:nvSpPr>
        <p:spPr>
          <a:xfrm>
            <a:off x="4851000" y="2667960"/>
            <a:ext cx="734400" cy="484560"/>
          </a:xfrm>
          <a:prstGeom prst="rect">
            <a:avLst/>
          </a:prstGeom>
          <a:noFill/>
          <a:ln w="0">
            <a:noFill/>
          </a:ln>
        </p:spPr>
        <p:txBody>
          <a:bodyPr lIns="91440" tIns="91440" rIns="91440" bIns="91440" anchor="b">
            <a:noAutofit/>
          </a:bodyPr>
          <a:lstStyle/>
          <a:p>
            <a:pPr indent="0" algn="ctr">
              <a:lnSpc>
                <a:spcPct val="100000"/>
              </a:lnSpc>
              <a:buNone/>
            </a:pPr>
            <a:r>
              <a:rPr lang="fr-FR" sz="3000" b="0" strike="noStrike" spc="-1">
                <a:solidFill>
                  <a:schemeClr val="lt2"/>
                </a:solidFill>
                <a:latin typeface="Gilda Display"/>
                <a:ea typeface="Gilda Display"/>
              </a:rPr>
              <a:t>xx%</a:t>
            </a:r>
            <a:endParaRPr lang="fr-FR" sz="3000" b="0" strike="noStrike" spc="-1">
              <a:solidFill>
                <a:schemeClr val="dk1"/>
              </a:solidFill>
              <a:latin typeface="Arial"/>
            </a:endParaRPr>
          </a:p>
        </p:txBody>
      </p:sp>
      <p:sp>
        <p:nvSpPr>
          <p:cNvPr id="26" name="PlaceHolder 6"/>
          <p:cNvSpPr>
            <a:spLocks noGrp="1"/>
          </p:cNvSpPr>
          <p:nvPr>
            <p:ph type="title"/>
          </p:nvPr>
        </p:nvSpPr>
        <p:spPr>
          <a:xfrm>
            <a:off x="1249920" y="3756240"/>
            <a:ext cx="734400" cy="484560"/>
          </a:xfrm>
          <a:prstGeom prst="rect">
            <a:avLst/>
          </a:prstGeom>
          <a:noFill/>
          <a:ln w="0">
            <a:noFill/>
          </a:ln>
        </p:spPr>
        <p:txBody>
          <a:bodyPr lIns="91440" tIns="91440" rIns="91440" bIns="91440" anchor="ctr">
            <a:noAutofit/>
          </a:bodyPr>
          <a:lstStyle/>
          <a:p>
            <a:pPr indent="0" algn="ctr">
              <a:lnSpc>
                <a:spcPct val="100000"/>
              </a:lnSpc>
              <a:buNone/>
            </a:pPr>
            <a:r>
              <a:rPr lang="fr-FR" sz="3000" b="0" strike="noStrike" spc="-1">
                <a:solidFill>
                  <a:schemeClr val="lt2"/>
                </a:solidFill>
                <a:latin typeface="Gilda Display"/>
                <a:ea typeface="Gilda Display"/>
              </a:rPr>
              <a:t>xx%</a:t>
            </a:r>
            <a:endParaRPr lang="fr-FR" sz="3000" b="0" strike="noStrike" spc="-1">
              <a:solidFill>
                <a:schemeClr val="dk1"/>
              </a:solidFill>
              <a:latin typeface="Arial"/>
            </a:endParaRPr>
          </a:p>
        </p:txBody>
      </p:sp>
      <p:sp>
        <p:nvSpPr>
          <p:cNvPr id="27" name="PlaceHolder 7"/>
          <p:cNvSpPr>
            <a:spLocks noGrp="1"/>
          </p:cNvSpPr>
          <p:nvPr>
            <p:ph type="title"/>
          </p:nvPr>
        </p:nvSpPr>
        <p:spPr>
          <a:xfrm>
            <a:off x="4851000" y="3746160"/>
            <a:ext cx="734400" cy="484560"/>
          </a:xfrm>
          <a:prstGeom prst="rect">
            <a:avLst/>
          </a:prstGeom>
          <a:noFill/>
          <a:ln w="0">
            <a:noFill/>
          </a:ln>
        </p:spPr>
        <p:txBody>
          <a:bodyPr lIns="91440" tIns="91440" rIns="91440" bIns="91440" anchor="b">
            <a:noAutofit/>
          </a:bodyPr>
          <a:lstStyle/>
          <a:p>
            <a:pPr indent="0" algn="ctr">
              <a:lnSpc>
                <a:spcPct val="100000"/>
              </a:lnSpc>
              <a:buNone/>
            </a:pPr>
            <a:r>
              <a:rPr lang="fr-FR" sz="3000" b="0" strike="noStrike" spc="-1">
                <a:solidFill>
                  <a:schemeClr val="lt2"/>
                </a:solidFill>
                <a:latin typeface="Gilda Display"/>
                <a:ea typeface="Gilda Display"/>
              </a:rPr>
              <a:t>xx%</a:t>
            </a:r>
            <a:endParaRPr lang="fr-FR" sz="3000" b="0" strike="noStrike" spc="-1">
              <a:solidFill>
                <a:schemeClr val="dk1"/>
              </a:solidFill>
              <a:latin typeface="Arial"/>
            </a:endParaRPr>
          </a:p>
        </p:txBody>
      </p:sp>
      <p:grpSp>
        <p:nvGrpSpPr>
          <p:cNvPr id="28" name="Google Shape;119;p13"/>
          <p:cNvGrpSpPr/>
          <p:nvPr/>
        </p:nvGrpSpPr>
        <p:grpSpPr>
          <a:xfrm>
            <a:off x="-7560" y="-3600"/>
            <a:ext cx="9164880" cy="5150520"/>
            <a:chOff x="-7560" y="-3600"/>
            <a:chExt cx="9164880" cy="5150520"/>
          </a:xfrm>
        </p:grpSpPr>
        <p:cxnSp>
          <p:nvCxnSpPr>
            <p:cNvPr id="29" name="Google Shape;120;p13"/>
            <p:cNvCxnSpPr/>
            <p:nvPr/>
          </p:nvCxnSpPr>
          <p:spPr>
            <a:xfrm>
              <a:off x="8735400" y="2571480"/>
              <a:ext cx="422280" cy="360"/>
            </a:xfrm>
            <a:prstGeom prst="straightConnector1">
              <a:avLst/>
            </a:prstGeom>
            <a:ln w="9525">
              <a:solidFill>
                <a:srgbClr val="262921"/>
              </a:solidFill>
              <a:round/>
            </a:ln>
          </p:spPr>
        </p:cxnSp>
        <p:grpSp>
          <p:nvGrpSpPr>
            <p:cNvPr id="30" name="Google Shape;121;p13"/>
            <p:cNvGrpSpPr/>
            <p:nvPr/>
          </p:nvGrpSpPr>
          <p:grpSpPr>
            <a:xfrm>
              <a:off x="-7560" y="-3600"/>
              <a:ext cx="9160560" cy="5150520"/>
              <a:chOff x="-7560" y="-3600"/>
              <a:chExt cx="9160560" cy="5150520"/>
            </a:xfrm>
          </p:grpSpPr>
          <p:cxnSp>
            <p:nvCxnSpPr>
              <p:cNvPr id="31" name="Google Shape;122;p13"/>
              <p:cNvCxnSpPr/>
              <p:nvPr/>
            </p:nvCxnSpPr>
            <p:spPr>
              <a:xfrm>
                <a:off x="-7560" y="316080"/>
                <a:ext cx="9160920" cy="360"/>
              </a:xfrm>
              <a:prstGeom prst="straightConnector1">
                <a:avLst/>
              </a:prstGeom>
              <a:ln w="9525">
                <a:solidFill>
                  <a:srgbClr val="262921"/>
                </a:solidFill>
                <a:round/>
              </a:ln>
            </p:spPr>
          </p:cxnSp>
          <p:cxnSp>
            <p:nvCxnSpPr>
              <p:cNvPr id="32" name="Google Shape;123;p13"/>
              <p:cNvCxnSpPr/>
              <p:nvPr/>
            </p:nvCxnSpPr>
            <p:spPr>
              <a:xfrm>
                <a:off x="-7560" y="4832280"/>
                <a:ext cx="9160920" cy="360"/>
              </a:xfrm>
              <a:prstGeom prst="straightConnector1">
                <a:avLst/>
              </a:prstGeom>
              <a:ln w="9525">
                <a:solidFill>
                  <a:srgbClr val="262921"/>
                </a:solidFill>
                <a:round/>
              </a:ln>
            </p:spPr>
          </p:cxnSp>
          <p:cxnSp>
            <p:nvCxnSpPr>
              <p:cNvPr id="33" name="Google Shape;124;p13"/>
              <p:cNvCxnSpPr/>
              <p:nvPr/>
            </p:nvCxnSpPr>
            <p:spPr>
              <a:xfrm>
                <a:off x="421560" y="-3600"/>
                <a:ext cx="360" cy="5150880"/>
              </a:xfrm>
              <a:prstGeom prst="straightConnector1">
                <a:avLst/>
              </a:prstGeom>
              <a:ln w="9525">
                <a:solidFill>
                  <a:srgbClr val="262921"/>
                </a:solidFill>
                <a:round/>
              </a:ln>
            </p:spPr>
          </p:cxnSp>
          <p:cxnSp>
            <p:nvCxnSpPr>
              <p:cNvPr id="34" name="Google Shape;125;p13"/>
              <p:cNvCxnSpPr/>
              <p:nvPr/>
            </p:nvCxnSpPr>
            <p:spPr>
              <a:xfrm>
                <a:off x="8735400" y="-3600"/>
                <a:ext cx="360" cy="5150880"/>
              </a:xfrm>
              <a:prstGeom prst="straightConnector1">
                <a:avLst/>
              </a:prstGeom>
              <a:ln w="9525">
                <a:solidFill>
                  <a:srgbClr val="262921"/>
                </a:solidFill>
                <a:round/>
              </a:ln>
            </p:spPr>
          </p:cxnSp>
        </p:grpSp>
      </p:grpSp>
    </p:spTree>
  </p:cSld>
  <p:clrMap bg1="lt1" tx1="dk1" bg2="lt2" tx2="dk2" accent1="accent1" accent2="accent2" accent3="accent3" accent4="accent4" accent5="accent5" accent6="accent6" hlink="hlink" folHlink="folHlink"/>
  <p:sldLayoutIdLst>
    <p:sldLayoutId id="2147483655" r:id="rId1"/>
  </p:sldLayoutIdLst>
  <p:txStyles>
    <p:titleStyle/>
    <p:bodyStyle/>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5" name="PlaceHolder 1"/>
          <p:cNvSpPr>
            <a:spLocks noGrp="1"/>
          </p:cNvSpPr>
          <p:nvPr>
            <p:ph type="title"/>
          </p:nvPr>
        </p:nvSpPr>
        <p:spPr>
          <a:xfrm>
            <a:off x="2038320" y="2539440"/>
            <a:ext cx="5067360" cy="1876680"/>
          </a:xfrm>
          <a:prstGeom prst="rect">
            <a:avLst/>
          </a:prstGeom>
          <a:noFill/>
          <a:ln w="0">
            <a:noFill/>
          </a:ln>
        </p:spPr>
        <p:txBody>
          <a:bodyPr lIns="91440" tIns="91440" rIns="91440" bIns="91440" anchor="t">
            <a:noAutofit/>
          </a:bodyPr>
          <a:lstStyle/>
          <a:p>
            <a:pPr indent="0">
              <a:buNone/>
            </a:pPr>
            <a:r>
              <a:rPr lang="fr-FR" sz="5000" b="0" strike="noStrike" spc="-1">
                <a:solidFill>
                  <a:schemeClr val="dk1"/>
                </a:solidFill>
                <a:latin typeface="Arial"/>
              </a:rPr>
              <a:t>Click to edit the title text format</a:t>
            </a:r>
          </a:p>
        </p:txBody>
      </p:sp>
      <p:sp>
        <p:nvSpPr>
          <p:cNvPr id="36" name="PlaceHolder 2"/>
          <p:cNvSpPr>
            <a:spLocks noGrp="1"/>
          </p:cNvSpPr>
          <p:nvPr>
            <p:ph type="title"/>
          </p:nvPr>
        </p:nvSpPr>
        <p:spPr>
          <a:xfrm>
            <a:off x="3746520" y="624960"/>
            <a:ext cx="1651680" cy="1307160"/>
          </a:xfrm>
          <a:prstGeom prst="rect">
            <a:avLst/>
          </a:prstGeom>
          <a:noFill/>
          <a:ln w="0">
            <a:noFill/>
          </a:ln>
        </p:spPr>
        <p:txBody>
          <a:bodyPr lIns="91440" tIns="91440" rIns="91440" bIns="91440" anchor="b">
            <a:noAutofit/>
          </a:bodyPr>
          <a:lstStyle/>
          <a:p>
            <a:pPr indent="0" algn="ctr">
              <a:lnSpc>
                <a:spcPct val="100000"/>
              </a:lnSpc>
              <a:buNone/>
            </a:pPr>
            <a:r>
              <a:rPr lang="fr-FR" sz="6000" b="0" strike="noStrike" spc="-1">
                <a:solidFill>
                  <a:schemeClr val="lt2"/>
                </a:solidFill>
                <a:latin typeface="Gilda Display"/>
                <a:ea typeface="Gilda Display"/>
              </a:rPr>
              <a:t>xx%</a:t>
            </a:r>
            <a:endParaRPr lang="fr-FR" sz="6000" b="0" strike="noStrike" spc="-1">
              <a:solidFill>
                <a:schemeClr val="dk1"/>
              </a:solidFill>
              <a:latin typeface="Arial"/>
            </a:endParaRPr>
          </a:p>
        </p:txBody>
      </p:sp>
      <p:sp>
        <p:nvSpPr>
          <p:cNvPr id="37" name="Google Shape;129;p14"/>
          <p:cNvSpPr/>
          <p:nvPr/>
        </p:nvSpPr>
        <p:spPr>
          <a:xfrm>
            <a:off x="0" y="312480"/>
            <a:ext cx="418680" cy="4524120"/>
          </a:xfrm>
          <a:prstGeom prst="rect">
            <a:avLst/>
          </a:prstGeom>
          <a:solidFill>
            <a:schemeClr val="accent1"/>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grpSp>
        <p:nvGrpSpPr>
          <p:cNvPr id="38" name="Google Shape;130;p14"/>
          <p:cNvGrpSpPr/>
          <p:nvPr/>
        </p:nvGrpSpPr>
        <p:grpSpPr>
          <a:xfrm>
            <a:off x="-7560" y="316080"/>
            <a:ext cx="9160560" cy="4830840"/>
            <a:chOff x="-7560" y="316080"/>
            <a:chExt cx="9160560" cy="4830840"/>
          </a:xfrm>
        </p:grpSpPr>
        <p:cxnSp>
          <p:nvCxnSpPr>
            <p:cNvPr id="39" name="Google Shape;131;p14"/>
            <p:cNvCxnSpPr/>
            <p:nvPr/>
          </p:nvCxnSpPr>
          <p:spPr>
            <a:xfrm>
              <a:off x="-7560" y="316080"/>
              <a:ext cx="9160920" cy="360"/>
            </a:xfrm>
            <a:prstGeom prst="straightConnector1">
              <a:avLst/>
            </a:prstGeom>
            <a:ln w="9525">
              <a:solidFill>
                <a:srgbClr val="262921"/>
              </a:solidFill>
              <a:round/>
            </a:ln>
          </p:spPr>
        </p:cxnSp>
        <p:cxnSp>
          <p:nvCxnSpPr>
            <p:cNvPr id="40" name="Google Shape;132;p14"/>
            <p:cNvCxnSpPr/>
            <p:nvPr/>
          </p:nvCxnSpPr>
          <p:spPr>
            <a:xfrm>
              <a:off x="-7560" y="4832280"/>
              <a:ext cx="9160920" cy="360"/>
            </a:xfrm>
            <a:prstGeom prst="straightConnector1">
              <a:avLst/>
            </a:prstGeom>
            <a:ln w="9525">
              <a:solidFill>
                <a:srgbClr val="262921"/>
              </a:solidFill>
              <a:round/>
            </a:ln>
          </p:spPr>
        </p:cxnSp>
        <p:cxnSp>
          <p:nvCxnSpPr>
            <p:cNvPr id="41" name="Google Shape;133;p14"/>
            <p:cNvCxnSpPr/>
            <p:nvPr/>
          </p:nvCxnSpPr>
          <p:spPr>
            <a:xfrm>
              <a:off x="421560" y="316080"/>
              <a:ext cx="360" cy="4831200"/>
            </a:xfrm>
            <a:prstGeom prst="straightConnector1">
              <a:avLst/>
            </a:prstGeom>
            <a:ln w="9525">
              <a:solidFill>
                <a:srgbClr val="262921"/>
              </a:solidFill>
              <a:round/>
            </a:ln>
          </p:spPr>
        </p:cxnSp>
        <p:cxnSp>
          <p:nvCxnSpPr>
            <p:cNvPr id="42" name="Google Shape;134;p14"/>
            <p:cNvCxnSpPr/>
            <p:nvPr/>
          </p:nvCxnSpPr>
          <p:spPr>
            <a:xfrm>
              <a:off x="8735400" y="316080"/>
              <a:ext cx="360" cy="4831200"/>
            </a:xfrm>
            <a:prstGeom prst="straightConnector1">
              <a:avLst/>
            </a:prstGeom>
            <a:ln w="9525">
              <a:solidFill>
                <a:srgbClr val="262921"/>
              </a:solidFill>
              <a:round/>
            </a:ln>
          </p:spPr>
        </p:cxnSp>
      </p:grpSp>
      <p:sp>
        <p:nvSpPr>
          <p:cNvPr id="43" name="PlaceHolder 3"/>
          <p:cNvSpPr>
            <a:spLocks noGrp="1"/>
          </p:cNvSpPr>
          <p:nvPr>
            <p:ph type="body"/>
          </p:nvPr>
        </p:nvSpPr>
        <p:spPr>
          <a:xfrm>
            <a:off x="457200" y="1203480"/>
            <a:ext cx="8229240" cy="298296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57" r:id="rId1"/>
  </p:sldLayoutIdLst>
  <p:txStyles>
    <p:titleStyle/>
    <p:bodyStyle/>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44"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45" name="Google Shape;137;p15"/>
          <p:cNvGrpSpPr/>
          <p:nvPr/>
        </p:nvGrpSpPr>
        <p:grpSpPr>
          <a:xfrm>
            <a:off x="-7560" y="316080"/>
            <a:ext cx="9160560" cy="4516560"/>
            <a:chOff x="-7560" y="316080"/>
            <a:chExt cx="9160560" cy="4516560"/>
          </a:xfrm>
        </p:grpSpPr>
        <p:cxnSp>
          <p:nvCxnSpPr>
            <p:cNvPr id="46" name="Google Shape;138;p15"/>
            <p:cNvCxnSpPr/>
            <p:nvPr/>
          </p:nvCxnSpPr>
          <p:spPr>
            <a:xfrm>
              <a:off x="-7560" y="316080"/>
              <a:ext cx="9160920" cy="360"/>
            </a:xfrm>
            <a:prstGeom prst="straightConnector1">
              <a:avLst/>
            </a:prstGeom>
            <a:ln w="9525">
              <a:solidFill>
                <a:srgbClr val="262921"/>
              </a:solidFill>
              <a:round/>
            </a:ln>
          </p:spPr>
        </p:cxnSp>
        <p:cxnSp>
          <p:nvCxnSpPr>
            <p:cNvPr id="47" name="Google Shape;139;p15"/>
            <p:cNvCxnSpPr/>
            <p:nvPr/>
          </p:nvCxnSpPr>
          <p:spPr>
            <a:xfrm>
              <a:off x="-7560" y="4832280"/>
              <a:ext cx="9160920" cy="360"/>
            </a:xfrm>
            <a:prstGeom prst="straightConnector1">
              <a:avLst/>
            </a:prstGeom>
            <a:ln w="9525">
              <a:solidFill>
                <a:srgbClr val="262921"/>
              </a:solidFill>
              <a:round/>
            </a:ln>
          </p:spPr>
        </p:cxnSp>
        <p:cxnSp>
          <p:nvCxnSpPr>
            <p:cNvPr id="48" name="Google Shape;140;p15"/>
            <p:cNvCxnSpPr/>
            <p:nvPr/>
          </p:nvCxnSpPr>
          <p:spPr>
            <a:xfrm>
              <a:off x="421560" y="316080"/>
              <a:ext cx="360" cy="4516920"/>
            </a:xfrm>
            <a:prstGeom prst="straightConnector1">
              <a:avLst/>
            </a:prstGeom>
            <a:ln w="9525">
              <a:solidFill>
                <a:srgbClr val="262921"/>
              </a:solidFill>
              <a:round/>
            </a:ln>
          </p:spPr>
        </p:cxnSp>
        <p:cxnSp>
          <p:nvCxnSpPr>
            <p:cNvPr id="49" name="Google Shape;141;p15"/>
            <p:cNvCxnSpPr/>
            <p:nvPr/>
          </p:nvCxnSpPr>
          <p:spPr>
            <a:xfrm>
              <a:off x="8735400" y="316080"/>
              <a:ext cx="360" cy="451692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59" r:id="rId1"/>
  </p:sldLayoutIdLst>
  <p:txStyles>
    <p:titleStyle/>
    <p:bodyStyle/>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50" name="Google Shape;143;p16"/>
          <p:cNvSpPr/>
          <p:nvPr/>
        </p:nvSpPr>
        <p:spPr>
          <a:xfrm>
            <a:off x="0" y="2575440"/>
            <a:ext cx="418680" cy="2257920"/>
          </a:xfrm>
          <a:prstGeom prst="rect">
            <a:avLst/>
          </a:prstGeom>
          <a:solidFill>
            <a:schemeClr val="accent1"/>
          </a:solidFill>
          <a:ln w="9525">
            <a:solidFill>
              <a:srgbClr val="A4AB9B"/>
            </a:solidFill>
            <a:round/>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51"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52" name="Google Shape;145;p16"/>
          <p:cNvGrpSpPr/>
          <p:nvPr/>
        </p:nvGrpSpPr>
        <p:grpSpPr>
          <a:xfrm>
            <a:off x="-7560" y="-3600"/>
            <a:ext cx="9164880" cy="5150520"/>
            <a:chOff x="-7560" y="-3600"/>
            <a:chExt cx="9164880" cy="5150520"/>
          </a:xfrm>
        </p:grpSpPr>
        <p:cxnSp>
          <p:nvCxnSpPr>
            <p:cNvPr id="53" name="Google Shape;146;p16"/>
            <p:cNvCxnSpPr/>
            <p:nvPr/>
          </p:nvCxnSpPr>
          <p:spPr>
            <a:xfrm>
              <a:off x="8735400" y="2571480"/>
              <a:ext cx="422280" cy="360"/>
            </a:xfrm>
            <a:prstGeom prst="straightConnector1">
              <a:avLst/>
            </a:prstGeom>
            <a:ln w="9525">
              <a:solidFill>
                <a:srgbClr val="262921"/>
              </a:solidFill>
              <a:round/>
            </a:ln>
          </p:spPr>
        </p:cxnSp>
        <p:cxnSp>
          <p:nvCxnSpPr>
            <p:cNvPr id="54" name="Google Shape;147;p16"/>
            <p:cNvCxnSpPr/>
            <p:nvPr/>
          </p:nvCxnSpPr>
          <p:spPr>
            <a:xfrm>
              <a:off x="0" y="2571480"/>
              <a:ext cx="421920" cy="360"/>
            </a:xfrm>
            <a:prstGeom prst="straightConnector1">
              <a:avLst/>
            </a:prstGeom>
            <a:ln w="9525">
              <a:solidFill>
                <a:srgbClr val="262921"/>
              </a:solidFill>
              <a:round/>
            </a:ln>
          </p:spPr>
        </p:cxnSp>
        <p:grpSp>
          <p:nvGrpSpPr>
            <p:cNvPr id="55" name="Google Shape;148;p16"/>
            <p:cNvGrpSpPr/>
            <p:nvPr/>
          </p:nvGrpSpPr>
          <p:grpSpPr>
            <a:xfrm>
              <a:off x="-7560" y="-3600"/>
              <a:ext cx="9160560" cy="5150520"/>
              <a:chOff x="-7560" y="-3600"/>
              <a:chExt cx="9160560" cy="5150520"/>
            </a:xfrm>
          </p:grpSpPr>
          <p:cxnSp>
            <p:nvCxnSpPr>
              <p:cNvPr id="56" name="Google Shape;149;p16"/>
              <p:cNvCxnSpPr/>
              <p:nvPr/>
            </p:nvCxnSpPr>
            <p:spPr>
              <a:xfrm>
                <a:off x="-7560" y="316080"/>
                <a:ext cx="9160920" cy="360"/>
              </a:xfrm>
              <a:prstGeom prst="straightConnector1">
                <a:avLst/>
              </a:prstGeom>
              <a:ln w="9525">
                <a:solidFill>
                  <a:srgbClr val="262921"/>
                </a:solidFill>
                <a:round/>
              </a:ln>
            </p:spPr>
          </p:cxnSp>
          <p:cxnSp>
            <p:nvCxnSpPr>
              <p:cNvPr id="57" name="Google Shape;150;p16"/>
              <p:cNvCxnSpPr/>
              <p:nvPr/>
            </p:nvCxnSpPr>
            <p:spPr>
              <a:xfrm>
                <a:off x="-7560" y="4832280"/>
                <a:ext cx="9160920" cy="360"/>
              </a:xfrm>
              <a:prstGeom prst="straightConnector1">
                <a:avLst/>
              </a:prstGeom>
              <a:ln w="9525">
                <a:solidFill>
                  <a:srgbClr val="262921"/>
                </a:solidFill>
                <a:round/>
              </a:ln>
            </p:spPr>
          </p:cxnSp>
          <p:cxnSp>
            <p:nvCxnSpPr>
              <p:cNvPr id="58" name="Google Shape;151;p16"/>
              <p:cNvCxnSpPr/>
              <p:nvPr/>
            </p:nvCxnSpPr>
            <p:spPr>
              <a:xfrm>
                <a:off x="421560" y="-3600"/>
                <a:ext cx="360" cy="5150880"/>
              </a:xfrm>
              <a:prstGeom prst="straightConnector1">
                <a:avLst/>
              </a:prstGeom>
              <a:ln w="9525">
                <a:solidFill>
                  <a:srgbClr val="262921"/>
                </a:solidFill>
                <a:round/>
              </a:ln>
            </p:spPr>
          </p:cxnSp>
          <p:cxnSp>
            <p:nvCxnSpPr>
              <p:cNvPr id="59" name="Google Shape;152;p16"/>
              <p:cNvCxnSpPr/>
              <p:nvPr/>
            </p:nvCxnSpPr>
            <p:spPr>
              <a:xfrm>
                <a:off x="8735400" y="-3600"/>
                <a:ext cx="360" cy="5150880"/>
              </a:xfrm>
              <a:prstGeom prst="straightConnector1">
                <a:avLst/>
              </a:prstGeom>
              <a:ln w="9525">
                <a:solidFill>
                  <a:srgbClr val="262921"/>
                </a:solidFill>
                <a:round/>
              </a:ln>
            </p:spPr>
          </p:cxnSp>
        </p:grpSp>
      </p:grpSp>
    </p:spTree>
  </p:cSld>
  <p:clrMap bg1="lt1" tx1="dk1" bg2="lt2" tx2="dk2" accent1="accent1" accent2="accent2" accent3="accent3" accent4="accent4" accent5="accent5" accent6="accent6" hlink="hlink" folHlink="folHlink"/>
  <p:sldLayoutIdLst>
    <p:sldLayoutId id="2147483661" r:id="rId1"/>
  </p:sldLayoutIdLst>
  <p:txStyles>
    <p:titleStyle/>
    <p:bodyStyle/>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0"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61" name="Google Shape;155;p17"/>
          <p:cNvGrpSpPr/>
          <p:nvPr/>
        </p:nvGrpSpPr>
        <p:grpSpPr>
          <a:xfrm>
            <a:off x="-7560" y="-3600"/>
            <a:ext cx="9160560" cy="5150520"/>
            <a:chOff x="-7560" y="-3600"/>
            <a:chExt cx="9160560" cy="5150520"/>
          </a:xfrm>
        </p:grpSpPr>
        <p:cxnSp>
          <p:nvCxnSpPr>
            <p:cNvPr id="62" name="Google Shape;156;p17"/>
            <p:cNvCxnSpPr/>
            <p:nvPr/>
          </p:nvCxnSpPr>
          <p:spPr>
            <a:xfrm>
              <a:off x="-7560" y="316080"/>
              <a:ext cx="9160920" cy="360"/>
            </a:xfrm>
            <a:prstGeom prst="straightConnector1">
              <a:avLst/>
            </a:prstGeom>
            <a:ln w="9525">
              <a:solidFill>
                <a:srgbClr val="262921"/>
              </a:solidFill>
              <a:round/>
            </a:ln>
          </p:spPr>
        </p:cxnSp>
        <p:cxnSp>
          <p:nvCxnSpPr>
            <p:cNvPr id="63" name="Google Shape;157;p17"/>
            <p:cNvCxnSpPr/>
            <p:nvPr/>
          </p:nvCxnSpPr>
          <p:spPr>
            <a:xfrm>
              <a:off x="-7560" y="4832280"/>
              <a:ext cx="9160920" cy="360"/>
            </a:xfrm>
            <a:prstGeom prst="straightConnector1">
              <a:avLst/>
            </a:prstGeom>
            <a:ln w="9525">
              <a:solidFill>
                <a:srgbClr val="262921"/>
              </a:solidFill>
              <a:round/>
            </a:ln>
          </p:spPr>
        </p:cxnSp>
        <p:cxnSp>
          <p:nvCxnSpPr>
            <p:cNvPr id="64" name="Google Shape;158;p17"/>
            <p:cNvCxnSpPr/>
            <p:nvPr/>
          </p:nvCxnSpPr>
          <p:spPr>
            <a:xfrm>
              <a:off x="421560" y="-3600"/>
              <a:ext cx="360" cy="5150880"/>
            </a:xfrm>
            <a:prstGeom prst="straightConnector1">
              <a:avLst/>
            </a:prstGeom>
            <a:ln w="9525">
              <a:solidFill>
                <a:srgbClr val="262921"/>
              </a:solidFill>
              <a:round/>
            </a:ln>
          </p:spPr>
        </p:cxnSp>
        <p:cxnSp>
          <p:nvCxnSpPr>
            <p:cNvPr id="65" name="Google Shape;159;p17"/>
            <p:cNvCxnSpPr/>
            <p:nvPr/>
          </p:nvCxnSpPr>
          <p:spPr>
            <a:xfrm>
              <a:off x="8735400" y="-3600"/>
              <a:ext cx="360" cy="515088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63" r:id="rId1"/>
  </p:sldLayoutIdLst>
  <p:txStyles>
    <p:titleStyle/>
    <p:bodyStyle/>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66"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900" b="0" strike="noStrike" spc="-1">
                <a:solidFill>
                  <a:schemeClr val="dk1"/>
                </a:solidFill>
                <a:latin typeface="Arial"/>
              </a:rPr>
              <a:t>Click to edit the title text format</a:t>
            </a:r>
          </a:p>
        </p:txBody>
      </p:sp>
      <p:grpSp>
        <p:nvGrpSpPr>
          <p:cNvPr id="67" name="Google Shape;162;p18"/>
          <p:cNvGrpSpPr/>
          <p:nvPr/>
        </p:nvGrpSpPr>
        <p:grpSpPr>
          <a:xfrm>
            <a:off x="-7560" y="316080"/>
            <a:ext cx="9160560" cy="4516200"/>
            <a:chOff x="-7560" y="316080"/>
            <a:chExt cx="9160560" cy="4516200"/>
          </a:xfrm>
        </p:grpSpPr>
        <p:cxnSp>
          <p:nvCxnSpPr>
            <p:cNvPr id="68" name="Google Shape;163;p18"/>
            <p:cNvCxnSpPr/>
            <p:nvPr/>
          </p:nvCxnSpPr>
          <p:spPr>
            <a:xfrm>
              <a:off x="-7560" y="316080"/>
              <a:ext cx="9160920" cy="360"/>
            </a:xfrm>
            <a:prstGeom prst="straightConnector1">
              <a:avLst/>
            </a:prstGeom>
            <a:ln w="9525">
              <a:solidFill>
                <a:srgbClr val="262921"/>
              </a:solidFill>
              <a:round/>
            </a:ln>
          </p:spPr>
        </p:cxnSp>
        <p:cxnSp>
          <p:nvCxnSpPr>
            <p:cNvPr id="69" name="Google Shape;164;p18"/>
            <p:cNvCxnSpPr/>
            <p:nvPr/>
          </p:nvCxnSpPr>
          <p:spPr>
            <a:xfrm>
              <a:off x="-7560" y="4832280"/>
              <a:ext cx="9160920" cy="360"/>
            </a:xfrm>
            <a:prstGeom prst="straightConnector1">
              <a:avLst/>
            </a:prstGeom>
            <a:ln w="9525">
              <a:solidFill>
                <a:srgbClr val="262921"/>
              </a:solidFill>
              <a:round/>
            </a:ln>
          </p:spPr>
        </p:cxnSp>
      </p:grpSp>
    </p:spTree>
  </p:cSld>
  <p:clrMap bg1="lt1" tx1="dk1" bg2="lt2" tx2="dk2" accent1="accent1" accent2="accent2" accent3="accent3" accent4="accent4" accent5="accent5" accent6="accent6" hlink="hlink" folHlink="folHlink"/>
  <p:sldLayoutIdLst>
    <p:sldLayoutId id="2147483665" r:id="rId1"/>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9.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 name="PlaceHolder 1"/>
          <p:cNvSpPr>
            <a:spLocks noGrp="1"/>
          </p:cNvSpPr>
          <p:nvPr>
            <p:ph type="title"/>
          </p:nvPr>
        </p:nvSpPr>
        <p:spPr>
          <a:xfrm>
            <a:off x="914400" y="1352520"/>
            <a:ext cx="7324200" cy="163800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4800" b="0" strike="noStrike" spc="-1">
                <a:solidFill>
                  <a:schemeClr val="lt1"/>
                </a:solidFill>
                <a:latin typeface="Gilda Display"/>
                <a:ea typeface="Gilda Display"/>
              </a:rPr>
              <a:t>Surface Tension</a:t>
            </a:r>
            <a:endParaRPr lang="fr-FR" sz="4800" b="0" strike="noStrike" spc="-1">
              <a:solidFill>
                <a:schemeClr val="dk1"/>
              </a:solidFill>
              <a:latin typeface="Arial"/>
            </a:endParaRPr>
          </a:p>
        </p:txBody>
      </p:sp>
      <p:sp>
        <p:nvSpPr>
          <p:cNvPr id="270" name="PlaceHolder 2"/>
          <p:cNvSpPr>
            <a:spLocks noGrp="1"/>
          </p:cNvSpPr>
          <p:nvPr>
            <p:ph type="subTitle"/>
          </p:nvPr>
        </p:nvSpPr>
        <p:spPr>
          <a:xfrm>
            <a:off x="2305080" y="3314880"/>
            <a:ext cx="4524120" cy="475920"/>
          </a:xfrm>
          <a:prstGeom prst="rect">
            <a:avLst/>
          </a:prstGeom>
          <a:noFill/>
          <a:ln w="0">
            <a:noFill/>
          </a:ln>
        </p:spPr>
        <p:txBody>
          <a:bodyPr lIns="91440" tIns="91440" rIns="91440" bIns="91440" anchor="t">
            <a:noAutofit/>
          </a:bodyPr>
          <a:lstStyle/>
          <a:p>
            <a:pPr indent="0" algn="ctr">
              <a:lnSpc>
                <a:spcPct val="100000"/>
              </a:lnSpc>
              <a:buNone/>
              <a:tabLst>
                <a:tab pos="0" algn="l"/>
              </a:tabLst>
            </a:pPr>
            <a:r>
              <a:rPr lang="en" sz="1200" b="0" strike="noStrike" spc="-1" dirty="0" smtClean="0">
                <a:solidFill>
                  <a:schemeClr val="lt1"/>
                </a:solidFill>
                <a:latin typeface="Georgia" pitchFamily="18" charset="0"/>
                <a:ea typeface="Jost"/>
              </a:rPr>
              <a:t>DEEPTHI KODAM</a:t>
            </a:r>
          </a:p>
          <a:p>
            <a:pPr indent="0" algn="ctr">
              <a:lnSpc>
                <a:spcPct val="100000"/>
              </a:lnSpc>
              <a:buNone/>
              <a:tabLst>
                <a:tab pos="0" algn="l"/>
              </a:tabLst>
            </a:pPr>
            <a:r>
              <a:rPr lang="en" sz="1200" spc="-1" dirty="0" smtClean="0">
                <a:solidFill>
                  <a:schemeClr val="lt1"/>
                </a:solidFill>
                <a:latin typeface="Georgia" pitchFamily="18" charset="0"/>
              </a:rPr>
              <a:t>Assistant Professor</a:t>
            </a:r>
          </a:p>
          <a:p>
            <a:pPr indent="0" algn="ctr">
              <a:lnSpc>
                <a:spcPct val="100000"/>
              </a:lnSpc>
              <a:buNone/>
              <a:tabLst>
                <a:tab pos="0" algn="l"/>
              </a:tabLst>
            </a:pPr>
            <a:r>
              <a:rPr lang="en" sz="1200" b="0" strike="noStrike" spc="-1" dirty="0" smtClean="0">
                <a:solidFill>
                  <a:schemeClr val="lt1"/>
                </a:solidFill>
                <a:latin typeface="Georgia" pitchFamily="18" charset="0"/>
              </a:rPr>
              <a:t>St. Peter’s Institute of Pharmaceutical Sciences</a:t>
            </a:r>
            <a:endParaRPr lang="en-US" sz="1200" b="0" strike="noStrike" spc="-1" dirty="0">
              <a:solidFill>
                <a:srgbClr val="000000"/>
              </a:solidFill>
              <a:latin typeface="Georgia" pitchFamily="18" charset="0"/>
            </a:endParaRPr>
          </a:p>
        </p:txBody>
      </p:sp>
      <p:cxnSp>
        <p:nvCxnSpPr>
          <p:cNvPr id="271" name="Google Shape;363;p37"/>
          <p:cNvCxnSpPr/>
          <p:nvPr/>
        </p:nvCxnSpPr>
        <p:spPr>
          <a:xfrm>
            <a:off x="-5400" y="4424040"/>
            <a:ext cx="9168480" cy="360"/>
          </a:xfrm>
          <a:prstGeom prst="straightConnector1">
            <a:avLst/>
          </a:prstGeom>
          <a:ln w="9525">
            <a:solidFill>
              <a:srgbClr val="262921"/>
            </a:solidFill>
            <a:round/>
          </a:ln>
        </p:spPr>
      </p:cxn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4800" y="3619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1" name="Google Shape;497;p51"/>
          <p:cNvPicPr/>
          <p:nvPr/>
        </p:nvPicPr>
        <p:blipFill>
          <a:blip r:embed="rId2"/>
          <a:srcRect l="28225" r="25675"/>
          <a:stretch/>
        </p:blipFill>
        <p:spPr>
          <a:xfrm>
            <a:off x="4910760" y="1581150"/>
            <a:ext cx="3852240" cy="3243930"/>
          </a:xfrm>
          <a:prstGeom prst="rect">
            <a:avLst/>
          </a:prstGeom>
          <a:ln w="9525">
            <a:solidFill>
              <a:srgbClr val="262921"/>
            </a:solidFill>
            <a:round/>
          </a:ln>
        </p:spPr>
      </p:pic>
      <p:sp>
        <p:nvSpPr>
          <p:cNvPr id="302" name="PlaceHolder 1"/>
          <p:cNvSpPr>
            <a:spLocks noGrp="1"/>
          </p:cNvSpPr>
          <p:nvPr>
            <p:ph type="title"/>
          </p:nvPr>
        </p:nvSpPr>
        <p:spPr>
          <a:xfrm>
            <a:off x="1095480" y="1190520"/>
            <a:ext cx="3219120" cy="69543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2900" b="0" strike="noStrike" spc="-1" dirty="0">
                <a:solidFill>
                  <a:schemeClr val="lt1"/>
                </a:solidFill>
                <a:latin typeface="Gilda Display"/>
                <a:ea typeface="Gilda Display"/>
              </a:rPr>
              <a:t>Conclusions</a:t>
            </a:r>
            <a:endParaRPr lang="fr-FR" sz="2900" b="0" strike="noStrike" spc="-1" dirty="0">
              <a:solidFill>
                <a:schemeClr val="dk1"/>
              </a:solidFill>
              <a:latin typeface="Arial"/>
            </a:endParaRPr>
          </a:p>
        </p:txBody>
      </p:sp>
      <p:sp>
        <p:nvSpPr>
          <p:cNvPr id="303" name="PlaceHolder 2"/>
          <p:cNvSpPr>
            <a:spLocks noGrp="1"/>
          </p:cNvSpPr>
          <p:nvPr>
            <p:ph type="subTitle"/>
          </p:nvPr>
        </p:nvSpPr>
        <p:spPr>
          <a:xfrm>
            <a:off x="1095480" y="2038350"/>
            <a:ext cx="3219120" cy="1914090"/>
          </a:xfrm>
          <a:prstGeom prst="rect">
            <a:avLst/>
          </a:prstGeom>
          <a:noFill/>
          <a:ln w="0">
            <a:noFill/>
          </a:ln>
        </p:spPr>
        <p:txBody>
          <a:bodyPr lIns="91440" tIns="91440" rIns="91440" bIns="91440" anchor="t">
            <a:normAutofit fontScale="97553"/>
          </a:bodyPr>
          <a:lstStyle/>
          <a:p>
            <a:pPr indent="0" algn="just">
              <a:lnSpc>
                <a:spcPct val="100000"/>
              </a:lnSpc>
              <a:buNone/>
              <a:tabLst>
                <a:tab pos="0" algn="l"/>
              </a:tabLst>
            </a:pPr>
            <a:r>
              <a:rPr lang="en" sz="1200" b="0" strike="noStrike" spc="-1" dirty="0">
                <a:solidFill>
                  <a:schemeClr val="lt1"/>
                </a:solidFill>
                <a:latin typeface="Jost"/>
                <a:ea typeface="Jost"/>
              </a:rPr>
              <a:t>Understanding surface tension is essential in various scientific and practical fields. Its measurement methods, including the capillary rise, Wilhelmy plate, and Du Noüy ring methods, provide insights into physical properties of liquids. By manipulating surface tension, we can improve numerous industrial processes, ultimately enhancing product quality and performance.</a:t>
            </a:r>
            <a:endParaRPr lang="en-US" sz="1200" b="0" strike="noStrike" spc="-1" dirty="0">
              <a:solidFill>
                <a:srgbClr val="000000"/>
              </a:solidFill>
              <a:latin typeface="OpenSymbol"/>
            </a:endParaRPr>
          </a:p>
        </p:txBody>
      </p:sp>
      <p:cxnSp>
        <p:nvCxnSpPr>
          <p:cNvPr id="304" name="Google Shape;500;p51"/>
          <p:cNvCxnSpPr/>
          <p:nvPr/>
        </p:nvCxnSpPr>
        <p:spPr>
          <a:xfrm>
            <a:off x="4910760" y="312120"/>
            <a:ext cx="360" cy="4530240"/>
          </a:xfrm>
          <a:prstGeom prst="straightConnector1">
            <a:avLst/>
          </a:prstGeom>
          <a:ln w="9525">
            <a:solidFill>
              <a:srgbClr val="262921"/>
            </a:solidFill>
            <a:round/>
          </a:ln>
        </p:spPr>
      </p:cxn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4800" y="3619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ceHolder 1"/>
          <p:cNvSpPr txBox="1">
            <a:spLocks/>
          </p:cNvSpPr>
          <p:nvPr/>
        </p:nvSpPr>
        <p:spPr>
          <a:xfrm>
            <a:off x="1095480" y="1190520"/>
            <a:ext cx="3705120" cy="1152630"/>
          </a:xfrm>
          <a:prstGeom prst="rect">
            <a:avLst/>
          </a:prstGeom>
          <a:noFill/>
          <a:ln w="0">
            <a:noFill/>
          </a:ln>
        </p:spPr>
        <p:txBody>
          <a:bodyPr lIns="91440" tIns="91440" rIns="91440" bIns="91440" anchor="b">
            <a:normAutofit/>
          </a:bodyPr>
          <a:lstStyle/>
          <a:p>
            <a:pPr algn="ctr">
              <a:tabLst>
                <a:tab pos="0" algn="l"/>
              </a:tabLst>
            </a:pPr>
            <a:r>
              <a:rPr lang="en" sz="2900" spc="-1" dirty="0" smtClean="0">
                <a:solidFill>
                  <a:schemeClr val="lt1"/>
                </a:solidFill>
                <a:latin typeface="Gilda Display"/>
                <a:ea typeface="Gilda Display"/>
              </a:rPr>
              <a:t>Thank You</a:t>
            </a:r>
            <a:endParaRPr lang="fr-FR" sz="2900" spc="-1" dirty="0">
              <a:solidFill>
                <a:schemeClr val="dk1"/>
              </a:solidFill>
              <a:latin typeface="Aria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4800" y="361950"/>
            <a:ext cx="790485" cy="790485"/>
          </a:xfrm>
          <a:prstGeom prst="rect">
            <a:avLst/>
          </a:prstGeom>
        </p:spPr>
      </p:pic>
    </p:spTree>
    <p:extLst>
      <p:ext uri="{BB962C8B-B14F-4D97-AF65-F5344CB8AC3E}">
        <p14:creationId xmlns:p14="http://schemas.microsoft.com/office/powerpoint/2010/main" val="789876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PlaceHolder 1"/>
          <p:cNvSpPr>
            <a:spLocks noGrp="1"/>
          </p:cNvSpPr>
          <p:nvPr>
            <p:ph type="title"/>
          </p:nvPr>
        </p:nvSpPr>
        <p:spPr>
          <a:xfrm>
            <a:off x="2867040" y="1523880"/>
            <a:ext cx="4876560" cy="1190160"/>
          </a:xfrm>
          <a:prstGeom prst="rect">
            <a:avLst/>
          </a:prstGeom>
          <a:noFill/>
          <a:ln w="0">
            <a:noFill/>
          </a:ln>
        </p:spPr>
        <p:txBody>
          <a:bodyPr lIns="91440" tIns="91440" rIns="91440" bIns="91440" anchor="b">
            <a:normAutofit/>
          </a:bodyPr>
          <a:lstStyle/>
          <a:p>
            <a:pPr indent="0" algn="r">
              <a:lnSpc>
                <a:spcPct val="100000"/>
              </a:lnSpc>
              <a:buNone/>
              <a:tabLst>
                <a:tab pos="0" algn="l"/>
              </a:tabLst>
            </a:pPr>
            <a:r>
              <a:rPr lang="en" sz="6000" b="0" strike="noStrike" spc="-1">
                <a:solidFill>
                  <a:schemeClr val="lt1"/>
                </a:solidFill>
                <a:latin typeface="Gilda Display"/>
                <a:ea typeface="Gilda Display"/>
              </a:rPr>
              <a:t>Introduction</a:t>
            </a:r>
            <a:endParaRPr lang="fr-FR" sz="6000" b="0" strike="noStrike" spc="-1">
              <a:solidFill>
                <a:schemeClr val="dk1"/>
              </a:solidFill>
              <a:latin typeface="Arial"/>
            </a:endParaRPr>
          </a:p>
        </p:txBody>
      </p:sp>
      <p:sp>
        <p:nvSpPr>
          <p:cNvPr id="273" name="PlaceHolder 2"/>
          <p:cNvSpPr>
            <a:spLocks noGrp="1"/>
          </p:cNvSpPr>
          <p:nvPr>
            <p:ph type="subTitle"/>
          </p:nvPr>
        </p:nvSpPr>
        <p:spPr>
          <a:xfrm>
            <a:off x="2867040" y="2867040"/>
            <a:ext cx="4876560" cy="666360"/>
          </a:xfrm>
          <a:prstGeom prst="rect">
            <a:avLst/>
          </a:prstGeom>
          <a:noFill/>
          <a:ln w="0">
            <a:noFill/>
          </a:ln>
        </p:spPr>
        <p:txBody>
          <a:bodyPr lIns="91440" tIns="91440" rIns="91440" bIns="91440" anchor="t">
            <a:normAutofit fontScale="78198" lnSpcReduction="10000"/>
          </a:bodyPr>
          <a:lstStyle/>
          <a:p>
            <a:pPr indent="0" algn="r">
              <a:lnSpc>
                <a:spcPct val="100000"/>
              </a:lnSpc>
              <a:buNone/>
              <a:tabLst>
                <a:tab pos="0" algn="l"/>
              </a:tabLst>
            </a:pPr>
            <a:r>
              <a:rPr lang="en" sz="1600" b="0" strike="noStrike" spc="-1">
                <a:solidFill>
                  <a:schemeClr val="lt1"/>
                </a:solidFill>
                <a:latin typeface="Jost"/>
                <a:ea typeface="Jost"/>
              </a:rPr>
              <a:t>This presentation explores the concept of surface tension, its impact on liquids, and the various methods used to measure it.</a:t>
            </a:r>
            <a:endParaRPr lang="en-US" sz="1600" b="0" strike="noStrike" spc="-1">
              <a:solidFill>
                <a:srgbClr val="000000"/>
              </a:solidFill>
              <a:latin typeface="OpenSymbo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4800" y="3619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 name="PlaceHolder 1"/>
          <p:cNvSpPr>
            <a:spLocks noGrp="1"/>
          </p:cNvSpPr>
          <p:nvPr>
            <p:ph type="title"/>
          </p:nvPr>
        </p:nvSpPr>
        <p:spPr>
          <a:xfrm>
            <a:off x="1295400" y="1123950"/>
            <a:ext cx="5686200" cy="514470"/>
          </a:xfrm>
          <a:prstGeom prst="rect">
            <a:avLst/>
          </a:prstGeom>
          <a:noFill/>
          <a:ln w="0">
            <a:noFill/>
          </a:ln>
        </p:spPr>
        <p:txBody>
          <a:bodyPr lIns="91440" tIns="91440" rIns="91440" bIns="91440" anchor="b">
            <a:noAutofit/>
          </a:bodyPr>
          <a:lstStyle/>
          <a:p>
            <a:pPr indent="0" algn="r">
              <a:lnSpc>
                <a:spcPct val="100000"/>
              </a:lnSpc>
              <a:buNone/>
              <a:tabLst>
                <a:tab pos="0" algn="l"/>
              </a:tabLst>
            </a:pPr>
            <a:r>
              <a:rPr lang="en" sz="2800" b="0" strike="noStrike" spc="-1" dirty="0">
                <a:solidFill>
                  <a:schemeClr val="lt1"/>
                </a:solidFill>
                <a:latin typeface="Footlight MT Light" pitchFamily="18" charset="0"/>
                <a:ea typeface="Gilda Display"/>
              </a:rPr>
              <a:t>Definition of Surface Tension</a:t>
            </a:r>
            <a:endParaRPr lang="fr-FR" sz="2800" b="0" strike="noStrike" spc="-1" dirty="0">
              <a:solidFill>
                <a:schemeClr val="dk1"/>
              </a:solidFill>
              <a:latin typeface="Footlight MT Light" pitchFamily="18" charset="0"/>
            </a:endParaRPr>
          </a:p>
        </p:txBody>
      </p:sp>
      <p:sp>
        <p:nvSpPr>
          <p:cNvPr id="279" name="PlaceHolder 2"/>
          <p:cNvSpPr>
            <a:spLocks noGrp="1"/>
          </p:cNvSpPr>
          <p:nvPr>
            <p:ph type="subTitle"/>
          </p:nvPr>
        </p:nvSpPr>
        <p:spPr>
          <a:xfrm>
            <a:off x="2286000" y="2038350"/>
            <a:ext cx="5562600" cy="2057400"/>
          </a:xfrm>
          <a:prstGeom prst="rect">
            <a:avLst/>
          </a:prstGeom>
          <a:noFill/>
          <a:ln w="0">
            <a:noFill/>
          </a:ln>
        </p:spPr>
        <p:txBody>
          <a:bodyPr lIns="91440" tIns="91440" rIns="91440" bIns="91440" anchor="t">
            <a:noAutofit/>
          </a:bodyPr>
          <a:lstStyle/>
          <a:p>
            <a:r>
              <a:rPr lang="en-US" sz="1400" b="1" dirty="0"/>
              <a:t>Surface tension</a:t>
            </a:r>
            <a:endParaRPr lang="en-US" sz="1400" dirty="0"/>
          </a:p>
          <a:p>
            <a:r>
              <a:rPr lang="en-US" sz="1400" dirty="0"/>
              <a:t>Surface tension is a Surface tension is a measurement of the cohesive energy present at an interface. The </a:t>
            </a:r>
            <a:r>
              <a:rPr lang="en-US" sz="1400" dirty="0" smtClean="0"/>
              <a:t>molecules of </a:t>
            </a:r>
            <a:r>
              <a:rPr lang="en-US" sz="1400" dirty="0"/>
              <a:t>a liquid attract each other. The interactions of a molecule in the bulk of a liquid are balanced by an </a:t>
            </a:r>
            <a:r>
              <a:rPr lang="en-US" sz="1400" dirty="0" smtClean="0"/>
              <a:t>equal attractive </a:t>
            </a:r>
            <a:r>
              <a:rPr lang="en-US" sz="1400" dirty="0"/>
              <a:t>force in all directions</a:t>
            </a:r>
            <a:r>
              <a:rPr lang="en-US" sz="1400" dirty="0" smtClean="0"/>
              <a:t>.</a:t>
            </a:r>
          </a:p>
          <a:p>
            <a:endParaRPr lang="en-US" sz="1400" dirty="0"/>
          </a:p>
          <a:p>
            <a:r>
              <a:rPr lang="en-US" sz="1400" b="1" dirty="0"/>
              <a:t>Units of surface tension</a:t>
            </a:r>
            <a:endParaRPr lang="en-US" sz="1400" dirty="0"/>
          </a:p>
          <a:p>
            <a:pPr marL="285750" indent="-285750">
              <a:buFont typeface="Arial" pitchFamily="34" charset="0"/>
              <a:buChar char="•"/>
            </a:pPr>
            <a:r>
              <a:rPr lang="en-US" sz="1400" dirty="0"/>
              <a:t>The SI unit of Surface Tension </a:t>
            </a:r>
            <a:r>
              <a:rPr lang="en-US" sz="1400" dirty="0" smtClean="0"/>
              <a:t>is </a:t>
            </a:r>
            <a:r>
              <a:rPr lang="en-US" sz="1400" b="1" dirty="0" smtClean="0"/>
              <a:t>Newton </a:t>
            </a:r>
            <a:r>
              <a:rPr lang="en-US" sz="1400" b="1" dirty="0"/>
              <a:t>per Meter </a:t>
            </a:r>
            <a:r>
              <a:rPr lang="en-US" sz="1400" dirty="0"/>
              <a:t> </a:t>
            </a:r>
            <a:r>
              <a:rPr lang="en-US" sz="1400" dirty="0" smtClean="0"/>
              <a:t>or </a:t>
            </a:r>
            <a:r>
              <a:rPr lang="en-US" sz="1400" b="1" dirty="0" smtClean="0"/>
              <a:t>N/m</a:t>
            </a:r>
            <a:endParaRPr lang="en-US" sz="1400" dirty="0"/>
          </a:p>
          <a:p>
            <a:pPr marL="285750" indent="-285750">
              <a:buFont typeface="Arial" pitchFamily="34" charset="0"/>
              <a:buChar char="•"/>
            </a:pPr>
            <a:r>
              <a:rPr lang="en-US" sz="1400" dirty="0" smtClean="0"/>
              <a:t>The </a:t>
            </a:r>
            <a:r>
              <a:rPr lang="en-US" sz="1400" dirty="0"/>
              <a:t>CGS unit of surface tension is dyne/cm.</a:t>
            </a:r>
          </a:p>
          <a:p>
            <a:pPr indent="0" algn="just">
              <a:lnSpc>
                <a:spcPct val="100000"/>
              </a:lnSpc>
              <a:buNone/>
              <a:tabLst>
                <a:tab pos="0" algn="l"/>
              </a:tabLst>
            </a:pPr>
            <a:endParaRPr lang="en" sz="1400" b="0" strike="noStrike" spc="-1" dirty="0" smtClean="0">
              <a:solidFill>
                <a:schemeClr val="lt1"/>
              </a:solidFill>
              <a:latin typeface="Jost"/>
              <a:ea typeface="Jost"/>
            </a:endParaRPr>
          </a:p>
          <a:p>
            <a:r>
              <a:rPr lang="en-US" sz="1400" dirty="0" smtClean="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4800" y="3619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PlaceHolder 1"/>
          <p:cNvSpPr>
            <a:spLocks noGrp="1"/>
          </p:cNvSpPr>
          <p:nvPr>
            <p:ph type="title"/>
          </p:nvPr>
        </p:nvSpPr>
        <p:spPr>
          <a:xfrm>
            <a:off x="1981200" y="666750"/>
            <a:ext cx="5762400" cy="533400"/>
          </a:xfrm>
          <a:prstGeom prst="rect">
            <a:avLst/>
          </a:prstGeom>
          <a:noFill/>
          <a:ln w="0">
            <a:noFill/>
          </a:ln>
        </p:spPr>
        <p:txBody>
          <a:bodyPr lIns="91440" tIns="91440" rIns="91440" bIns="91440" anchor="b">
            <a:noAutofit/>
          </a:bodyPr>
          <a:lstStyle/>
          <a:p>
            <a:pPr indent="0" algn="r">
              <a:lnSpc>
                <a:spcPct val="100000"/>
              </a:lnSpc>
              <a:buNone/>
              <a:tabLst>
                <a:tab pos="0" algn="l"/>
              </a:tabLst>
            </a:pPr>
            <a:r>
              <a:rPr lang="en" sz="2800" b="0" strike="noStrike" spc="-1" dirty="0">
                <a:solidFill>
                  <a:schemeClr val="lt1"/>
                </a:solidFill>
                <a:latin typeface="Gilda Display"/>
                <a:ea typeface="Gilda Display"/>
              </a:rPr>
              <a:t>Factors Affecting Surface Tension</a:t>
            </a:r>
            <a:endParaRPr lang="fr-FR" sz="2800" b="0" strike="noStrike" spc="-1" dirty="0">
              <a:solidFill>
                <a:schemeClr val="dk1"/>
              </a:solidFill>
              <a:latin typeface="Arial"/>
            </a:endParaRPr>
          </a:p>
        </p:txBody>
      </p:sp>
      <p:sp>
        <p:nvSpPr>
          <p:cNvPr id="281" name="PlaceHolder 2"/>
          <p:cNvSpPr>
            <a:spLocks noGrp="1"/>
          </p:cNvSpPr>
          <p:nvPr>
            <p:ph type="subTitle"/>
          </p:nvPr>
        </p:nvSpPr>
        <p:spPr>
          <a:xfrm>
            <a:off x="2286000" y="1276350"/>
            <a:ext cx="4876560" cy="2895600"/>
          </a:xfrm>
          <a:prstGeom prst="rect">
            <a:avLst/>
          </a:prstGeom>
          <a:noFill/>
          <a:ln w="0">
            <a:noFill/>
          </a:ln>
        </p:spPr>
        <p:txBody>
          <a:bodyPr lIns="91440" tIns="91440" rIns="91440" bIns="91440" anchor="t">
            <a:normAutofit fontScale="99423"/>
          </a:bodyPr>
          <a:lstStyle/>
          <a:p>
            <a:pPr algn="just">
              <a:lnSpc>
                <a:spcPct val="100000"/>
              </a:lnSpc>
              <a:tabLst>
                <a:tab pos="0" algn="l"/>
              </a:tabLst>
            </a:pPr>
            <a:r>
              <a:rPr lang="en" sz="1600" b="0" strike="noStrike" spc="-1" dirty="0">
                <a:solidFill>
                  <a:schemeClr val="lt1"/>
                </a:solidFill>
                <a:latin typeface="Jost"/>
                <a:ea typeface="Jost"/>
              </a:rPr>
              <a:t>Several factors influence surface tension, </a:t>
            </a:r>
            <a:r>
              <a:rPr lang="en" sz="1600" b="0" strike="noStrike" spc="-1" dirty="0" smtClean="0">
                <a:solidFill>
                  <a:schemeClr val="lt1"/>
                </a:solidFill>
                <a:latin typeface="Jost"/>
                <a:ea typeface="Jost"/>
              </a:rPr>
              <a:t>including</a:t>
            </a:r>
          </a:p>
          <a:p>
            <a:pPr marL="285750" indent="-285750" algn="just">
              <a:lnSpc>
                <a:spcPct val="100000"/>
              </a:lnSpc>
              <a:buFont typeface="Arial" pitchFamily="34" charset="0"/>
              <a:buChar char="•"/>
              <a:tabLst>
                <a:tab pos="0" algn="l"/>
              </a:tabLst>
            </a:pPr>
            <a:r>
              <a:rPr lang="en" sz="1600" b="0" strike="noStrike" spc="-1" dirty="0" smtClean="0">
                <a:solidFill>
                  <a:schemeClr val="lt1"/>
                </a:solidFill>
                <a:latin typeface="Jost"/>
                <a:ea typeface="Jost"/>
              </a:rPr>
              <a:t>Temperature </a:t>
            </a:r>
            <a:r>
              <a:rPr lang="en" sz="1600" b="0" strike="noStrike" spc="-1" dirty="0">
                <a:solidFill>
                  <a:schemeClr val="lt1"/>
                </a:solidFill>
                <a:latin typeface="Jost"/>
                <a:ea typeface="Jost"/>
              </a:rPr>
              <a:t>(higher temperatures decrease surface tension), </a:t>
            </a:r>
            <a:endParaRPr lang="en" sz="1600" b="0" strike="noStrike" spc="-1" dirty="0" smtClean="0">
              <a:solidFill>
                <a:schemeClr val="lt1"/>
              </a:solidFill>
              <a:latin typeface="Jost"/>
              <a:ea typeface="Jost"/>
            </a:endParaRPr>
          </a:p>
          <a:p>
            <a:pPr marL="285750" indent="-285750" algn="just">
              <a:lnSpc>
                <a:spcPct val="100000"/>
              </a:lnSpc>
              <a:buFont typeface="Arial" pitchFamily="34" charset="0"/>
              <a:buChar char="•"/>
              <a:tabLst>
                <a:tab pos="0" algn="l"/>
              </a:tabLst>
            </a:pPr>
            <a:r>
              <a:rPr lang="en" sz="1600" spc="-1" dirty="0">
                <a:solidFill>
                  <a:schemeClr val="lt1"/>
                </a:solidFill>
                <a:latin typeface="Jost"/>
                <a:ea typeface="Jost"/>
              </a:rPr>
              <a:t>T</a:t>
            </a:r>
            <a:r>
              <a:rPr lang="en" sz="1600" b="0" strike="noStrike" spc="-1" dirty="0" smtClean="0">
                <a:solidFill>
                  <a:schemeClr val="lt1"/>
                </a:solidFill>
                <a:latin typeface="Jost"/>
                <a:ea typeface="Jost"/>
              </a:rPr>
              <a:t>he </a:t>
            </a:r>
            <a:r>
              <a:rPr lang="en" sz="1600" b="0" strike="noStrike" spc="-1" dirty="0">
                <a:solidFill>
                  <a:schemeClr val="lt1"/>
                </a:solidFill>
                <a:latin typeface="Jost"/>
                <a:ea typeface="Jost"/>
              </a:rPr>
              <a:t>presence of surfactants (which lower surface tension), and </a:t>
            </a:r>
            <a:endParaRPr lang="en" sz="1600" b="0" strike="noStrike" spc="-1" dirty="0" smtClean="0">
              <a:solidFill>
                <a:schemeClr val="lt1"/>
              </a:solidFill>
              <a:latin typeface="Jost"/>
              <a:ea typeface="Jost"/>
            </a:endParaRPr>
          </a:p>
          <a:p>
            <a:pPr marL="285750" indent="-285750" algn="just">
              <a:lnSpc>
                <a:spcPct val="100000"/>
              </a:lnSpc>
              <a:buFont typeface="Arial" pitchFamily="34" charset="0"/>
              <a:buChar char="•"/>
              <a:tabLst>
                <a:tab pos="0" algn="l"/>
              </a:tabLst>
            </a:pPr>
            <a:r>
              <a:rPr lang="en" sz="1600" spc="-1" dirty="0">
                <a:solidFill>
                  <a:schemeClr val="lt1"/>
                </a:solidFill>
                <a:latin typeface="Jost"/>
                <a:ea typeface="Jost"/>
              </a:rPr>
              <a:t>T</a:t>
            </a:r>
            <a:r>
              <a:rPr lang="en" sz="1600" b="0" strike="noStrike" spc="-1" dirty="0" smtClean="0">
                <a:solidFill>
                  <a:schemeClr val="lt1"/>
                </a:solidFill>
                <a:latin typeface="Jost"/>
                <a:ea typeface="Jost"/>
              </a:rPr>
              <a:t>he </a:t>
            </a:r>
            <a:r>
              <a:rPr lang="en" sz="1600" b="0" strike="noStrike" spc="-1" dirty="0">
                <a:solidFill>
                  <a:schemeClr val="lt1"/>
                </a:solidFill>
                <a:latin typeface="Jost"/>
                <a:ea typeface="Jost"/>
              </a:rPr>
              <a:t>type of liquid. </a:t>
            </a:r>
            <a:endParaRPr lang="en" sz="1600" b="0" strike="noStrike" spc="-1" dirty="0" smtClean="0">
              <a:solidFill>
                <a:schemeClr val="lt1"/>
              </a:solidFill>
              <a:latin typeface="Jost"/>
              <a:ea typeface="Jost"/>
            </a:endParaRPr>
          </a:p>
          <a:p>
            <a:pPr indent="0" algn="just">
              <a:lnSpc>
                <a:spcPct val="100000"/>
              </a:lnSpc>
              <a:buNone/>
              <a:tabLst>
                <a:tab pos="0" algn="l"/>
              </a:tabLst>
            </a:pPr>
            <a:endParaRPr lang="en" sz="1600" b="0" strike="noStrike" spc="-1" dirty="0" smtClean="0">
              <a:solidFill>
                <a:schemeClr val="lt1"/>
              </a:solidFill>
              <a:latin typeface="Jost"/>
              <a:ea typeface="Jost"/>
            </a:endParaRPr>
          </a:p>
          <a:p>
            <a:pPr indent="0" algn="just">
              <a:lnSpc>
                <a:spcPct val="100000"/>
              </a:lnSpc>
              <a:buNone/>
              <a:tabLst>
                <a:tab pos="0" algn="l"/>
              </a:tabLst>
            </a:pPr>
            <a:r>
              <a:rPr lang="en" sz="1600" b="0" strike="noStrike" spc="-1" dirty="0" smtClean="0">
                <a:solidFill>
                  <a:schemeClr val="lt1"/>
                </a:solidFill>
                <a:latin typeface="Jost"/>
                <a:ea typeface="Jost"/>
              </a:rPr>
              <a:t>Additionally</a:t>
            </a:r>
            <a:r>
              <a:rPr lang="en" sz="1600" b="0" strike="noStrike" spc="-1" dirty="0">
                <a:solidFill>
                  <a:schemeClr val="lt1"/>
                </a:solidFill>
                <a:latin typeface="Jost"/>
                <a:ea typeface="Jost"/>
              </a:rPr>
              <a:t>, impurities and additives can also significantly alter surface tension properties.</a:t>
            </a:r>
            <a:endParaRPr lang="en-US" sz="1600" b="0" strike="noStrike" spc="-1" dirty="0">
              <a:solidFill>
                <a:srgbClr val="000000"/>
              </a:solidFill>
              <a:latin typeface="OpenSymbo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4800" y="3619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PlaceHolder 1"/>
          <p:cNvSpPr>
            <a:spLocks noGrp="1"/>
          </p:cNvSpPr>
          <p:nvPr>
            <p:ph type="title"/>
          </p:nvPr>
        </p:nvSpPr>
        <p:spPr>
          <a:xfrm>
            <a:off x="2038320" y="2543040"/>
            <a:ext cx="5067000" cy="1875960"/>
          </a:xfrm>
          <a:prstGeom prst="rect">
            <a:avLst/>
          </a:prstGeom>
          <a:noFill/>
          <a:ln w="0">
            <a:noFill/>
          </a:ln>
        </p:spPr>
        <p:txBody>
          <a:bodyPr lIns="91440" tIns="91440" rIns="91440" bIns="91440" anchor="t">
            <a:normAutofit/>
          </a:bodyPr>
          <a:lstStyle/>
          <a:p>
            <a:pPr indent="0" algn="ctr">
              <a:lnSpc>
                <a:spcPct val="100000"/>
              </a:lnSpc>
              <a:buNone/>
              <a:tabLst>
                <a:tab pos="0" algn="l"/>
              </a:tabLst>
            </a:pPr>
            <a:r>
              <a:rPr lang="en" sz="5000" b="0" strike="noStrike" spc="-1">
                <a:solidFill>
                  <a:schemeClr val="lt1"/>
                </a:solidFill>
                <a:latin typeface="Gilda Display"/>
                <a:ea typeface="Gilda Display"/>
              </a:rPr>
              <a:t>Determination Methods</a:t>
            </a:r>
            <a:endParaRPr lang="fr-FR" sz="5000" b="0" strike="noStrike" spc="-1">
              <a:solidFill>
                <a:schemeClr val="dk1"/>
              </a:solidFill>
              <a:latin typeface="Arial"/>
            </a:endParaRPr>
          </a:p>
        </p:txBody>
      </p:sp>
      <p:sp>
        <p:nvSpPr>
          <p:cNvPr id="287" name="PlaceHolder 2"/>
          <p:cNvSpPr>
            <a:spLocks noGrp="1"/>
          </p:cNvSpPr>
          <p:nvPr>
            <p:ph type="title"/>
          </p:nvPr>
        </p:nvSpPr>
        <p:spPr>
          <a:xfrm>
            <a:off x="3743280" y="628560"/>
            <a:ext cx="1647360" cy="130464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6000" b="0" strike="noStrike" spc="-1">
                <a:solidFill>
                  <a:schemeClr val="lt2"/>
                </a:solidFill>
                <a:latin typeface="Gilda Display"/>
                <a:ea typeface="Gilda Display"/>
              </a:rPr>
              <a:t>02</a:t>
            </a:r>
            <a:endParaRPr lang="fr-FR" sz="6000" b="0" strike="noStrike" spc="-1">
              <a:solidFill>
                <a:schemeClr val="dk1"/>
              </a:solidFill>
              <a:latin typeface="Aria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4800" y="3619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 name="PlaceHolder 1"/>
          <p:cNvSpPr>
            <a:spLocks noGrp="1"/>
          </p:cNvSpPr>
          <p:nvPr>
            <p:ph type="title"/>
          </p:nvPr>
        </p:nvSpPr>
        <p:spPr>
          <a:xfrm>
            <a:off x="2133600" y="514350"/>
            <a:ext cx="5334000" cy="751890"/>
          </a:xfrm>
          <a:prstGeom prst="rect">
            <a:avLst/>
          </a:prstGeom>
          <a:noFill/>
          <a:ln w="0">
            <a:noFill/>
          </a:ln>
        </p:spPr>
        <p:txBody>
          <a:bodyPr lIns="91440" tIns="91440" rIns="91440" bIns="91440" anchor="b">
            <a:noAutofit/>
          </a:bodyPr>
          <a:lstStyle/>
          <a:p>
            <a:pPr indent="0" algn="r">
              <a:lnSpc>
                <a:spcPct val="100000"/>
              </a:lnSpc>
              <a:buNone/>
              <a:tabLst>
                <a:tab pos="0" algn="l"/>
              </a:tabLst>
            </a:pPr>
            <a:r>
              <a:rPr lang="en" sz="4000" b="0" strike="noStrike" spc="-1" dirty="0">
                <a:solidFill>
                  <a:schemeClr val="lt1"/>
                </a:solidFill>
                <a:latin typeface="Gilda Display"/>
                <a:ea typeface="Gilda Display"/>
              </a:rPr>
              <a:t>Capillary Rise Method</a:t>
            </a:r>
            <a:endParaRPr lang="fr-FR" sz="4000" b="0" strike="noStrike" spc="-1" dirty="0">
              <a:solidFill>
                <a:schemeClr val="dk1"/>
              </a:solidFill>
              <a:latin typeface="Arial"/>
            </a:endParaRPr>
          </a:p>
        </p:txBody>
      </p:sp>
      <p:sp>
        <p:nvSpPr>
          <p:cNvPr id="294" name="PlaceHolder 2"/>
          <p:cNvSpPr>
            <a:spLocks noGrp="1"/>
          </p:cNvSpPr>
          <p:nvPr>
            <p:ph type="subTitle"/>
          </p:nvPr>
        </p:nvSpPr>
        <p:spPr>
          <a:xfrm>
            <a:off x="1952297" y="1504950"/>
            <a:ext cx="3810000" cy="2590800"/>
          </a:xfrm>
          <a:prstGeom prst="rect">
            <a:avLst/>
          </a:prstGeom>
          <a:noFill/>
          <a:ln w="0">
            <a:noFill/>
          </a:ln>
        </p:spPr>
        <p:txBody>
          <a:bodyPr lIns="91440" tIns="91440" rIns="91440" bIns="91440" anchor="t">
            <a:normAutofit fontScale="93168"/>
          </a:bodyPr>
          <a:lstStyle/>
          <a:p>
            <a:pPr indent="0" algn="just">
              <a:lnSpc>
                <a:spcPct val="100000"/>
              </a:lnSpc>
              <a:buNone/>
              <a:tabLst>
                <a:tab pos="0" algn="l"/>
              </a:tabLst>
            </a:pPr>
            <a:r>
              <a:rPr lang="en" sz="1600" b="0" strike="noStrike" spc="-1" dirty="0">
                <a:solidFill>
                  <a:schemeClr val="lt1"/>
                </a:solidFill>
                <a:latin typeface="Jost"/>
                <a:ea typeface="Jost"/>
              </a:rPr>
              <a:t>In the capillary rise method, a thin tube is inserted into a liquid. Due to surface tension, the liquid climbs the tube's walls, and the height of this rise is measured. The surface tension can be calculated using the height of the liquid column, diameter of the tube, and fluid density. This method is straightforward and commonly used in laboratories.</a:t>
            </a:r>
            <a:endParaRPr lang="en-US" sz="1600" b="0" strike="noStrike" spc="-1" dirty="0">
              <a:solidFill>
                <a:srgbClr val="000000"/>
              </a:solidFill>
              <a:latin typeface="OpenSymbol"/>
            </a:endParaRPr>
          </a:p>
        </p:txBody>
      </p:sp>
      <p:pic>
        <p:nvPicPr>
          <p:cNvPr id="1026" name="Picture 2" descr="Measurement of surface and interfacial tension- Capillary rise method and  MCQs for GPAT, NIPER, Pharmacist and Drug Inspector exam - Gpatindia:  Pharmacy Jobs, Admissions, Scholarships, Conference,Grants, Exam Alert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1885950"/>
            <a:ext cx="2667000" cy="22098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714750"/>
            <a:ext cx="1904727" cy="914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24800" y="3619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 name="PlaceHolder 1"/>
          <p:cNvSpPr>
            <a:spLocks noGrp="1"/>
          </p:cNvSpPr>
          <p:nvPr>
            <p:ph type="title"/>
          </p:nvPr>
        </p:nvSpPr>
        <p:spPr>
          <a:xfrm>
            <a:off x="1981200" y="514350"/>
            <a:ext cx="4114800" cy="819270"/>
          </a:xfrm>
          <a:prstGeom prst="rect">
            <a:avLst/>
          </a:prstGeom>
          <a:noFill/>
          <a:ln w="0">
            <a:noFill/>
          </a:ln>
        </p:spPr>
        <p:txBody>
          <a:bodyPr lIns="91440" tIns="91440" rIns="91440" bIns="91440" anchor="b">
            <a:noAutofit/>
          </a:bodyPr>
          <a:lstStyle/>
          <a:p>
            <a:pPr indent="0" algn="r">
              <a:lnSpc>
                <a:spcPct val="100000"/>
              </a:lnSpc>
              <a:buNone/>
              <a:tabLst>
                <a:tab pos="0" algn="l"/>
              </a:tabLst>
            </a:pPr>
            <a:r>
              <a:rPr lang="en" sz="2800" b="0" strike="noStrike" spc="-1" dirty="0" smtClean="0">
                <a:solidFill>
                  <a:schemeClr val="lt1"/>
                </a:solidFill>
                <a:latin typeface="Gilda Display"/>
                <a:ea typeface="Gilda Display"/>
              </a:rPr>
              <a:t>Wilhelmy Plate Method</a:t>
            </a:r>
            <a:endParaRPr lang="fr-FR" sz="2800" b="0" strike="noStrike" spc="-1" dirty="0">
              <a:solidFill>
                <a:schemeClr val="dk1"/>
              </a:solidFill>
              <a:latin typeface="Arial"/>
            </a:endParaRPr>
          </a:p>
        </p:txBody>
      </p:sp>
      <p:sp>
        <p:nvSpPr>
          <p:cNvPr id="296" name="PlaceHolder 2"/>
          <p:cNvSpPr>
            <a:spLocks noGrp="1"/>
          </p:cNvSpPr>
          <p:nvPr>
            <p:ph type="subTitle"/>
          </p:nvPr>
        </p:nvSpPr>
        <p:spPr>
          <a:xfrm>
            <a:off x="1905000" y="1352550"/>
            <a:ext cx="6553200" cy="3429000"/>
          </a:xfrm>
          <a:prstGeom prst="rect">
            <a:avLst/>
          </a:prstGeom>
          <a:noFill/>
          <a:ln w="0">
            <a:noFill/>
          </a:ln>
        </p:spPr>
        <p:txBody>
          <a:bodyPr lIns="91440" tIns="91440" rIns="91440" bIns="91440" anchor="t">
            <a:normAutofit fontScale="93168"/>
          </a:bodyPr>
          <a:lstStyle/>
          <a:p>
            <a:pPr indent="0" algn="just">
              <a:lnSpc>
                <a:spcPct val="100000"/>
              </a:lnSpc>
              <a:buNone/>
              <a:tabLst>
                <a:tab pos="0" algn="l"/>
              </a:tabLst>
            </a:pPr>
            <a:r>
              <a:rPr lang="en" sz="1600" b="0" strike="noStrike" spc="-1" dirty="0">
                <a:solidFill>
                  <a:schemeClr val="lt1"/>
                </a:solidFill>
                <a:latin typeface="Jost"/>
                <a:ea typeface="Jost"/>
              </a:rPr>
              <a:t>The Wilhelmy plate method involves </a:t>
            </a:r>
            <a:endParaRPr lang="en" sz="1600" b="0" strike="noStrike" spc="-1" dirty="0" smtClean="0">
              <a:solidFill>
                <a:schemeClr val="lt1"/>
              </a:solidFill>
              <a:latin typeface="Jost"/>
              <a:ea typeface="Jost"/>
            </a:endParaRPr>
          </a:p>
          <a:p>
            <a:pPr indent="0" algn="just">
              <a:lnSpc>
                <a:spcPct val="100000"/>
              </a:lnSpc>
              <a:buNone/>
              <a:tabLst>
                <a:tab pos="0" algn="l"/>
              </a:tabLst>
            </a:pPr>
            <a:r>
              <a:rPr lang="en" sz="1600" b="0" strike="noStrike" spc="-1" dirty="0" smtClean="0">
                <a:solidFill>
                  <a:schemeClr val="lt1"/>
                </a:solidFill>
                <a:latin typeface="Jost"/>
                <a:ea typeface="Jost"/>
              </a:rPr>
              <a:t>immersing </a:t>
            </a:r>
            <a:r>
              <a:rPr lang="en" sz="1600" b="0" strike="noStrike" spc="-1" dirty="0">
                <a:solidFill>
                  <a:schemeClr val="lt1"/>
                </a:solidFill>
                <a:latin typeface="Jost"/>
                <a:ea typeface="Jost"/>
              </a:rPr>
              <a:t>a thin, vertically oriented </a:t>
            </a:r>
            <a:endParaRPr lang="en" sz="1600" b="0" strike="noStrike" spc="-1" dirty="0" smtClean="0">
              <a:solidFill>
                <a:schemeClr val="lt1"/>
              </a:solidFill>
              <a:latin typeface="Jost"/>
              <a:ea typeface="Jost"/>
            </a:endParaRPr>
          </a:p>
          <a:p>
            <a:pPr indent="0" algn="just">
              <a:lnSpc>
                <a:spcPct val="100000"/>
              </a:lnSpc>
              <a:buNone/>
              <a:tabLst>
                <a:tab pos="0" algn="l"/>
              </a:tabLst>
            </a:pPr>
            <a:r>
              <a:rPr lang="en" sz="1600" b="0" strike="noStrike" spc="-1" dirty="0" smtClean="0">
                <a:solidFill>
                  <a:schemeClr val="lt1"/>
                </a:solidFill>
                <a:latin typeface="Jost"/>
                <a:ea typeface="Jost"/>
              </a:rPr>
              <a:t>plate </a:t>
            </a:r>
            <a:r>
              <a:rPr lang="en" sz="1600" b="0" strike="noStrike" spc="-1" dirty="0">
                <a:solidFill>
                  <a:schemeClr val="lt1"/>
                </a:solidFill>
                <a:latin typeface="Jost"/>
                <a:ea typeface="Jost"/>
              </a:rPr>
              <a:t>into a liquid. The force exerted </a:t>
            </a:r>
            <a:endParaRPr lang="en" sz="1600" b="0" strike="noStrike" spc="-1" dirty="0" smtClean="0">
              <a:solidFill>
                <a:schemeClr val="lt1"/>
              </a:solidFill>
              <a:latin typeface="Jost"/>
              <a:ea typeface="Jost"/>
            </a:endParaRPr>
          </a:p>
          <a:p>
            <a:pPr indent="0" algn="just">
              <a:lnSpc>
                <a:spcPct val="100000"/>
              </a:lnSpc>
              <a:buNone/>
              <a:tabLst>
                <a:tab pos="0" algn="l"/>
              </a:tabLst>
            </a:pPr>
            <a:r>
              <a:rPr lang="en" sz="1600" b="0" strike="noStrike" spc="-1" dirty="0" smtClean="0">
                <a:solidFill>
                  <a:schemeClr val="lt1"/>
                </a:solidFill>
                <a:latin typeface="Jost"/>
                <a:ea typeface="Jost"/>
              </a:rPr>
              <a:t>by </a:t>
            </a:r>
            <a:r>
              <a:rPr lang="en" sz="1600" b="0" strike="noStrike" spc="-1" dirty="0">
                <a:solidFill>
                  <a:schemeClr val="lt1"/>
                </a:solidFill>
                <a:latin typeface="Jost"/>
                <a:ea typeface="Jost"/>
              </a:rPr>
              <a:t>the liquid on the </a:t>
            </a:r>
            <a:r>
              <a:rPr lang="en" sz="1600" b="0" strike="noStrike" spc="-1" dirty="0" smtClean="0">
                <a:solidFill>
                  <a:schemeClr val="lt1"/>
                </a:solidFill>
                <a:latin typeface="Jost"/>
                <a:ea typeface="Jost"/>
              </a:rPr>
              <a:t>plate,measured </a:t>
            </a:r>
          </a:p>
          <a:p>
            <a:pPr indent="0" algn="just">
              <a:lnSpc>
                <a:spcPct val="100000"/>
              </a:lnSpc>
              <a:buNone/>
              <a:tabLst>
                <a:tab pos="0" algn="l"/>
              </a:tabLst>
            </a:pPr>
            <a:r>
              <a:rPr lang="en" sz="1600" b="0" strike="noStrike" spc="-1" dirty="0" smtClean="0">
                <a:solidFill>
                  <a:schemeClr val="lt1"/>
                </a:solidFill>
                <a:latin typeface="Jost"/>
                <a:ea typeface="Jost"/>
              </a:rPr>
              <a:t>using </a:t>
            </a:r>
            <a:r>
              <a:rPr lang="en" sz="1600" b="0" strike="noStrike" spc="-1" dirty="0">
                <a:solidFill>
                  <a:schemeClr val="lt1"/>
                </a:solidFill>
                <a:latin typeface="Jost"/>
                <a:ea typeface="Jost"/>
              </a:rPr>
              <a:t>a balance, will </a:t>
            </a:r>
            <a:r>
              <a:rPr lang="en" sz="1600" b="0" strike="noStrike" spc="-1" dirty="0" smtClean="0">
                <a:solidFill>
                  <a:schemeClr val="lt1"/>
                </a:solidFill>
                <a:latin typeface="Jost"/>
                <a:ea typeface="Jost"/>
              </a:rPr>
              <a:t>provide </a:t>
            </a:r>
          </a:p>
          <a:p>
            <a:pPr indent="0" algn="just">
              <a:lnSpc>
                <a:spcPct val="100000"/>
              </a:lnSpc>
              <a:buNone/>
              <a:tabLst>
                <a:tab pos="0" algn="l"/>
              </a:tabLst>
            </a:pPr>
            <a:r>
              <a:rPr lang="en" sz="1600" b="0" strike="noStrike" spc="-1" dirty="0" smtClean="0">
                <a:solidFill>
                  <a:schemeClr val="lt1"/>
                </a:solidFill>
                <a:latin typeface="Jost"/>
                <a:ea typeface="Jost"/>
              </a:rPr>
              <a:t>information </a:t>
            </a:r>
            <a:r>
              <a:rPr lang="en" sz="1600" b="0" strike="noStrike" spc="-1" dirty="0">
                <a:solidFill>
                  <a:schemeClr val="lt1"/>
                </a:solidFill>
                <a:latin typeface="Jost"/>
                <a:ea typeface="Jost"/>
              </a:rPr>
              <a:t>about the </a:t>
            </a:r>
            <a:r>
              <a:rPr lang="en" sz="1600" b="0" strike="noStrike" spc="-1" dirty="0" smtClean="0">
                <a:solidFill>
                  <a:schemeClr val="lt1"/>
                </a:solidFill>
                <a:latin typeface="Jost"/>
                <a:ea typeface="Jost"/>
              </a:rPr>
              <a:t>surface tension</a:t>
            </a:r>
            <a:r>
              <a:rPr lang="en" sz="1600" b="0" strike="noStrike" spc="-1" dirty="0">
                <a:solidFill>
                  <a:schemeClr val="lt1"/>
                </a:solidFill>
                <a:latin typeface="Jost"/>
                <a:ea typeface="Jost"/>
              </a:rPr>
              <a:t>. </a:t>
            </a:r>
            <a:endParaRPr lang="en" sz="1600" b="0" strike="noStrike" spc="-1" dirty="0" smtClean="0">
              <a:solidFill>
                <a:schemeClr val="lt1"/>
              </a:solidFill>
              <a:latin typeface="Jost"/>
              <a:ea typeface="Jost"/>
            </a:endParaRPr>
          </a:p>
          <a:p>
            <a:pPr indent="0" algn="just">
              <a:lnSpc>
                <a:spcPct val="100000"/>
              </a:lnSpc>
              <a:buNone/>
              <a:tabLst>
                <a:tab pos="0" algn="l"/>
              </a:tabLst>
            </a:pPr>
            <a:endParaRPr lang="en" sz="1600" spc="-1" dirty="0">
              <a:solidFill>
                <a:schemeClr val="lt1"/>
              </a:solidFill>
              <a:latin typeface="Jost"/>
              <a:ea typeface="Jost"/>
            </a:endParaRPr>
          </a:p>
          <a:p>
            <a:pPr indent="0" algn="just">
              <a:lnSpc>
                <a:spcPct val="100000"/>
              </a:lnSpc>
              <a:buNone/>
              <a:tabLst>
                <a:tab pos="0" algn="l"/>
              </a:tabLst>
            </a:pPr>
            <a:endParaRPr lang="en" sz="1600" b="0" strike="noStrike" spc="-1" dirty="0" smtClean="0">
              <a:solidFill>
                <a:schemeClr val="lt1"/>
              </a:solidFill>
              <a:latin typeface="Jost"/>
              <a:ea typeface="Jost"/>
            </a:endParaRPr>
          </a:p>
          <a:p>
            <a:pPr indent="0" algn="just">
              <a:lnSpc>
                <a:spcPct val="100000"/>
              </a:lnSpc>
              <a:buNone/>
              <a:tabLst>
                <a:tab pos="0" algn="l"/>
              </a:tabLst>
            </a:pPr>
            <a:endParaRPr lang="en" sz="1600" spc="-1" dirty="0">
              <a:solidFill>
                <a:schemeClr val="lt1"/>
              </a:solidFill>
              <a:latin typeface="Jost"/>
              <a:ea typeface="Jost"/>
            </a:endParaRPr>
          </a:p>
          <a:p>
            <a:pPr indent="0" algn="just">
              <a:lnSpc>
                <a:spcPct val="100000"/>
              </a:lnSpc>
              <a:buNone/>
              <a:tabLst>
                <a:tab pos="0" algn="l"/>
              </a:tabLst>
            </a:pPr>
            <a:endParaRPr lang="en" sz="1600" b="0" strike="noStrike" spc="-1" dirty="0" smtClean="0">
              <a:solidFill>
                <a:schemeClr val="lt1"/>
              </a:solidFill>
              <a:latin typeface="Jost"/>
              <a:ea typeface="Jost"/>
            </a:endParaRPr>
          </a:p>
          <a:p>
            <a:pPr indent="0" algn="just">
              <a:lnSpc>
                <a:spcPct val="100000"/>
              </a:lnSpc>
              <a:buNone/>
              <a:tabLst>
                <a:tab pos="0" algn="l"/>
              </a:tabLst>
            </a:pPr>
            <a:r>
              <a:rPr lang="en" sz="1600" b="0" strike="noStrike" spc="-1" dirty="0" smtClean="0">
                <a:solidFill>
                  <a:schemeClr val="lt1"/>
                </a:solidFill>
                <a:latin typeface="Jost"/>
                <a:ea typeface="Jost"/>
              </a:rPr>
              <a:t>This </a:t>
            </a:r>
            <a:r>
              <a:rPr lang="en" sz="1600" b="0" strike="noStrike" spc="-1" dirty="0">
                <a:solidFill>
                  <a:schemeClr val="lt1"/>
                </a:solidFill>
                <a:latin typeface="Jost"/>
                <a:ea typeface="Jost"/>
              </a:rPr>
              <a:t>technique is particularly useful for accurately measuring surface tension changes with temperature and surfactant concentration.</a:t>
            </a:r>
            <a:endParaRPr lang="en-US" sz="1600" b="0" strike="noStrike" spc="-1" dirty="0">
              <a:solidFill>
                <a:srgbClr val="000000"/>
              </a:solidFill>
              <a:latin typeface="OpenSymbol"/>
            </a:endParaRPr>
          </a:p>
        </p:txBody>
      </p:sp>
      <p:pic>
        <p:nvPicPr>
          <p:cNvPr id="2050" name="Picture 2" descr="Tensiometry - Fraunhofer I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62600" y="1581150"/>
            <a:ext cx="2689225" cy="179281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4800" y="3619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PlaceHolder 1"/>
          <p:cNvSpPr>
            <a:spLocks noGrp="1"/>
          </p:cNvSpPr>
          <p:nvPr>
            <p:ph type="title"/>
          </p:nvPr>
        </p:nvSpPr>
        <p:spPr>
          <a:xfrm>
            <a:off x="762000" y="438150"/>
            <a:ext cx="3886200" cy="609600"/>
          </a:xfrm>
          <a:prstGeom prst="rect">
            <a:avLst/>
          </a:prstGeom>
          <a:noFill/>
          <a:ln w="0">
            <a:noFill/>
          </a:ln>
        </p:spPr>
        <p:txBody>
          <a:bodyPr lIns="91440" tIns="91440" rIns="91440" bIns="91440" anchor="b">
            <a:normAutofit/>
          </a:bodyPr>
          <a:lstStyle/>
          <a:p>
            <a:pPr indent="0" algn="ctr">
              <a:lnSpc>
                <a:spcPct val="100000"/>
              </a:lnSpc>
              <a:buNone/>
              <a:tabLst>
                <a:tab pos="0" algn="l"/>
              </a:tabLst>
            </a:pPr>
            <a:r>
              <a:rPr lang="en" sz="2800" b="0" strike="noStrike" spc="-1" dirty="0">
                <a:solidFill>
                  <a:srgbClr val="0070C0"/>
                </a:solidFill>
                <a:latin typeface="Gilda Display"/>
                <a:ea typeface="Gilda Display"/>
              </a:rPr>
              <a:t>Du </a:t>
            </a:r>
            <a:r>
              <a:rPr lang="en" sz="2800" b="0" strike="noStrike" spc="-1" dirty="0" smtClean="0">
                <a:solidFill>
                  <a:srgbClr val="0070C0"/>
                </a:solidFill>
                <a:latin typeface="Gilda Display"/>
                <a:ea typeface="Gilda Display"/>
              </a:rPr>
              <a:t>Nouy </a:t>
            </a:r>
            <a:r>
              <a:rPr lang="en" sz="2800" b="0" strike="noStrike" spc="-1" dirty="0">
                <a:solidFill>
                  <a:srgbClr val="0070C0"/>
                </a:solidFill>
                <a:latin typeface="Gilda Display"/>
                <a:ea typeface="Gilda Display"/>
              </a:rPr>
              <a:t>Ring Method</a:t>
            </a:r>
            <a:endParaRPr lang="fr-FR" sz="2800" b="0" strike="noStrike" spc="-1" dirty="0">
              <a:solidFill>
                <a:srgbClr val="0070C0"/>
              </a:solidFill>
              <a:latin typeface="Arial"/>
            </a:endParaRPr>
          </a:p>
        </p:txBody>
      </p:sp>
      <p:sp>
        <p:nvSpPr>
          <p:cNvPr id="299" name="PlaceHolder 2"/>
          <p:cNvSpPr>
            <a:spLocks noGrp="1"/>
          </p:cNvSpPr>
          <p:nvPr>
            <p:ph type="subTitle"/>
          </p:nvPr>
        </p:nvSpPr>
        <p:spPr>
          <a:xfrm>
            <a:off x="838200" y="1276350"/>
            <a:ext cx="3476400" cy="3200400"/>
          </a:xfrm>
          <a:prstGeom prst="rect">
            <a:avLst/>
          </a:prstGeom>
          <a:noFill/>
          <a:ln w="0">
            <a:noFill/>
          </a:ln>
        </p:spPr>
        <p:txBody>
          <a:bodyPr lIns="91440" tIns="91440" rIns="91440" bIns="91440" anchor="t">
            <a:noAutofit/>
          </a:bodyPr>
          <a:lstStyle/>
          <a:p>
            <a:pPr indent="0" algn="just">
              <a:lnSpc>
                <a:spcPct val="100000"/>
              </a:lnSpc>
              <a:buNone/>
              <a:tabLst>
                <a:tab pos="0" algn="l"/>
              </a:tabLst>
            </a:pPr>
            <a:r>
              <a:rPr lang="en" sz="1600" b="0" strike="noStrike" spc="-1" dirty="0">
                <a:solidFill>
                  <a:schemeClr val="lt1"/>
                </a:solidFill>
                <a:latin typeface="Arial Unicode MS" pitchFamily="34" charset="-128"/>
                <a:ea typeface="Arial Unicode MS" pitchFamily="34" charset="-128"/>
                <a:cs typeface="Arial Unicode MS" pitchFamily="34" charset="-128"/>
              </a:rPr>
              <a:t>The Du </a:t>
            </a:r>
            <a:r>
              <a:rPr lang="en" sz="1600" b="0" strike="noStrike" spc="-1" dirty="0" smtClean="0">
                <a:solidFill>
                  <a:schemeClr val="lt1"/>
                </a:solidFill>
                <a:latin typeface="Arial Unicode MS" pitchFamily="34" charset="-128"/>
                <a:ea typeface="Arial Unicode MS" pitchFamily="34" charset="-128"/>
                <a:cs typeface="Arial Unicode MS" pitchFamily="34" charset="-128"/>
              </a:rPr>
              <a:t>Nouy </a:t>
            </a:r>
            <a:r>
              <a:rPr lang="en" sz="1600" b="0" strike="noStrike" spc="-1" dirty="0">
                <a:solidFill>
                  <a:schemeClr val="lt1"/>
                </a:solidFill>
                <a:latin typeface="Arial Unicode MS" pitchFamily="34" charset="-128"/>
                <a:ea typeface="Arial Unicode MS" pitchFamily="34" charset="-128"/>
                <a:cs typeface="Arial Unicode MS" pitchFamily="34" charset="-128"/>
              </a:rPr>
              <a:t>ring method measures the force required to detach a ring from the surface of a liquid. A ring made of a specific material is gently submerged in the liquid, and the force needed to pull it away is recorded. </a:t>
            </a:r>
            <a:endParaRPr lang="en" sz="1600" b="0" strike="noStrike" spc="-1" dirty="0" smtClean="0">
              <a:solidFill>
                <a:schemeClr val="lt1"/>
              </a:solidFill>
              <a:latin typeface="Arial Unicode MS" pitchFamily="34" charset="-128"/>
              <a:ea typeface="Arial Unicode MS" pitchFamily="34" charset="-128"/>
              <a:cs typeface="Arial Unicode MS" pitchFamily="34" charset="-128"/>
            </a:endParaRPr>
          </a:p>
          <a:p>
            <a:pPr indent="0" algn="just">
              <a:lnSpc>
                <a:spcPct val="100000"/>
              </a:lnSpc>
              <a:buNone/>
              <a:tabLst>
                <a:tab pos="0" algn="l"/>
              </a:tabLst>
            </a:pPr>
            <a:r>
              <a:rPr lang="en" sz="1600" b="0" strike="noStrike" spc="-1" dirty="0" smtClean="0">
                <a:solidFill>
                  <a:schemeClr val="lt1"/>
                </a:solidFill>
                <a:latin typeface="Arial Unicode MS" pitchFamily="34" charset="-128"/>
                <a:ea typeface="Arial Unicode MS" pitchFamily="34" charset="-128"/>
                <a:cs typeface="Arial Unicode MS" pitchFamily="34" charset="-128"/>
              </a:rPr>
              <a:t>The </a:t>
            </a:r>
            <a:r>
              <a:rPr lang="en" sz="1600" b="0" strike="noStrike" spc="-1" dirty="0">
                <a:solidFill>
                  <a:schemeClr val="lt1"/>
                </a:solidFill>
                <a:latin typeface="Arial Unicode MS" pitchFamily="34" charset="-128"/>
                <a:ea typeface="Arial Unicode MS" pitchFamily="34" charset="-128"/>
                <a:cs typeface="Arial Unicode MS" pitchFamily="34" charset="-128"/>
              </a:rPr>
              <a:t>surface tension is then calculated based on this force and the ring's dimensions, offering precise results for different liquid types.</a:t>
            </a:r>
            <a:endParaRPr lang="en-US" sz="1600" b="0" strike="noStrike" spc="-1" dirty="0">
              <a:solidFill>
                <a:srgbClr val="000000"/>
              </a:solidFill>
              <a:latin typeface="Arial Unicode MS" pitchFamily="34" charset="-128"/>
              <a:ea typeface="Arial Unicode MS" pitchFamily="34" charset="-128"/>
              <a:cs typeface="Arial Unicode MS" pitchFamily="34" charset="-128"/>
            </a:endParaRPr>
          </a:p>
        </p:txBody>
      </p:sp>
      <p:cxnSp>
        <p:nvCxnSpPr>
          <p:cNvPr id="300" name="Google Shape;500;p51"/>
          <p:cNvCxnSpPr/>
          <p:nvPr/>
        </p:nvCxnSpPr>
        <p:spPr>
          <a:xfrm>
            <a:off x="4910760" y="312120"/>
            <a:ext cx="360" cy="4530240"/>
          </a:xfrm>
          <a:prstGeom prst="straightConnector1">
            <a:avLst/>
          </a:prstGeom>
          <a:ln w="9525">
            <a:solidFill>
              <a:srgbClr val="262921"/>
            </a:solidFill>
            <a:round/>
          </a:ln>
        </p:spPr>
      </p:cxnSp>
      <p:pic>
        <p:nvPicPr>
          <p:cNvPr id="3076" name="Picture 4" descr="Surface tension with the ring method (Du Nouy method) | PHYW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0761" y="1428750"/>
            <a:ext cx="3814318" cy="33528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4800" y="361950"/>
            <a:ext cx="790485" cy="7904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mc:Choice>
    <mc:Fallback xmlns:p15="http://schemas.microsoft.com/office/powerpoint/2012/main"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38150"/>
            <a:ext cx="4419600" cy="3970318"/>
          </a:xfrm>
          <a:prstGeom prst="rect">
            <a:avLst/>
          </a:prstGeom>
        </p:spPr>
        <p:txBody>
          <a:bodyPr wrap="square">
            <a:spAutoFit/>
          </a:bodyPr>
          <a:lstStyle/>
          <a:p>
            <a:r>
              <a:rPr lang="en-US" dirty="0" smtClean="0">
                <a:solidFill>
                  <a:schemeClr val="bg1"/>
                </a:solidFill>
              </a:rPr>
              <a:t> </a:t>
            </a:r>
          </a:p>
          <a:p>
            <a:pPr algn="just"/>
            <a:endParaRPr lang="en-US" dirty="0" smtClean="0">
              <a:solidFill>
                <a:schemeClr val="bg1"/>
              </a:solidFill>
              <a:effectLst/>
            </a:endParaRPr>
          </a:p>
          <a:p>
            <a:pPr algn="just"/>
            <a:r>
              <a:rPr lang="en-US" dirty="0">
                <a:solidFill>
                  <a:schemeClr val="bg1"/>
                </a:solidFill>
              </a:rPr>
              <a:t>A </a:t>
            </a:r>
            <a:r>
              <a:rPr lang="en-US" dirty="0" err="1">
                <a:solidFill>
                  <a:schemeClr val="bg1"/>
                </a:solidFill>
              </a:rPr>
              <a:t>stalagmometer</a:t>
            </a:r>
            <a:r>
              <a:rPr lang="en-US" dirty="0">
                <a:solidFill>
                  <a:schemeClr val="bg1"/>
                </a:solidFill>
              </a:rPr>
              <a:t> is a device consisting </a:t>
            </a:r>
            <a:r>
              <a:rPr lang="en-US" dirty="0" smtClean="0">
                <a:solidFill>
                  <a:schemeClr val="bg1"/>
                </a:solidFill>
              </a:rPr>
              <a:t>of</a:t>
            </a:r>
          </a:p>
          <a:p>
            <a:pPr algn="just"/>
            <a:r>
              <a:rPr lang="en-US" dirty="0" smtClean="0">
                <a:solidFill>
                  <a:schemeClr val="bg1"/>
                </a:solidFill>
              </a:rPr>
              <a:t>a capillary tube with </a:t>
            </a:r>
            <a:r>
              <a:rPr lang="en-US" dirty="0">
                <a:solidFill>
                  <a:schemeClr val="bg1"/>
                </a:solidFill>
              </a:rPr>
              <a:t>a wide, bulb-shaped middle section and a </a:t>
            </a:r>
            <a:r>
              <a:rPr lang="en-US" dirty="0" smtClean="0">
                <a:solidFill>
                  <a:schemeClr val="bg1"/>
                </a:solidFill>
              </a:rPr>
              <a:t>narrow bottom </a:t>
            </a:r>
            <a:r>
              <a:rPr lang="en-US" dirty="0">
                <a:solidFill>
                  <a:schemeClr val="bg1"/>
                </a:solidFill>
              </a:rPr>
              <a:t>that together allow a liquid to form a drop as it falls from the tube. It is used in a process known as the drop-weight method to compare the number and weight of drops of a particular liquid to a reference liquid, such </a:t>
            </a:r>
            <a:r>
              <a:rPr lang="en-US" dirty="0" smtClean="0">
                <a:solidFill>
                  <a:schemeClr val="bg1"/>
                </a:solidFill>
              </a:rPr>
              <a:t>as water</a:t>
            </a:r>
            <a:r>
              <a:rPr lang="en-US" dirty="0">
                <a:solidFill>
                  <a:schemeClr val="bg1"/>
                </a:solidFill>
              </a:rPr>
              <a:t>. The instrument is </a:t>
            </a:r>
            <a:r>
              <a:rPr lang="en-US" dirty="0" smtClean="0">
                <a:solidFill>
                  <a:schemeClr val="bg1"/>
                </a:solidFill>
              </a:rPr>
              <a:t>used to </a:t>
            </a:r>
            <a:r>
              <a:rPr lang="en-US" dirty="0">
                <a:solidFill>
                  <a:schemeClr val="bg1"/>
                </a:solidFill>
              </a:rPr>
              <a:t>measure a liquid's </a:t>
            </a:r>
            <a:r>
              <a:rPr lang="en-US" dirty="0" smtClean="0">
                <a:solidFill>
                  <a:schemeClr val="bg1"/>
                </a:solidFill>
              </a:rPr>
              <a:t>surface tension</a:t>
            </a:r>
            <a:endParaRPr lang="en-US" dirty="0" smtClean="0">
              <a:solidFill>
                <a:schemeClr val="bg1"/>
              </a:solidFill>
              <a:effectLst/>
            </a:endParaRPr>
          </a:p>
          <a:p>
            <a:r>
              <a:rPr lang="en-US" dirty="0" smtClean="0">
                <a:effectLst/>
              </a:rPr>
              <a:t/>
            </a:r>
            <a:br>
              <a:rPr lang="en-US" dirty="0" smtClean="0">
                <a:effectLst/>
              </a:rPr>
            </a:br>
            <a:endParaRPr lang="en-US" dirty="0"/>
          </a:p>
        </p:txBody>
      </p:sp>
      <p:sp>
        <p:nvSpPr>
          <p:cNvPr id="3" name="PlaceHolder 1"/>
          <p:cNvSpPr txBox="1">
            <a:spLocks/>
          </p:cNvSpPr>
          <p:nvPr/>
        </p:nvSpPr>
        <p:spPr>
          <a:xfrm>
            <a:off x="381000" y="177572"/>
            <a:ext cx="4419600" cy="609600"/>
          </a:xfrm>
          <a:prstGeom prst="rect">
            <a:avLst/>
          </a:prstGeom>
          <a:noFill/>
          <a:ln w="0">
            <a:noFill/>
          </a:ln>
        </p:spPr>
        <p:txBody>
          <a:bodyPr lIns="91440" tIns="91440" rIns="91440" bIns="91440" anchor="b">
            <a:noAutofit/>
          </a:bodyPr>
          <a:lstStyle/>
          <a:p>
            <a:pPr algn="ctr">
              <a:tabLst>
                <a:tab pos="0" algn="l"/>
              </a:tabLst>
            </a:pPr>
            <a:r>
              <a:rPr lang="en" sz="2000" spc="-1" dirty="0" smtClean="0">
                <a:solidFill>
                  <a:srgbClr val="0070C0"/>
                </a:solidFill>
                <a:latin typeface="Gilda Display"/>
                <a:ea typeface="Gilda Display"/>
              </a:rPr>
              <a:t>Drop </a:t>
            </a:r>
            <a:r>
              <a:rPr lang="en" sz="2000" spc="-1" dirty="0">
                <a:solidFill>
                  <a:srgbClr val="0070C0"/>
                </a:solidFill>
                <a:latin typeface="Gilda Display"/>
                <a:ea typeface="Gilda Display"/>
              </a:rPr>
              <a:t>C</a:t>
            </a:r>
            <a:r>
              <a:rPr lang="en" sz="2000" spc="-1" dirty="0" smtClean="0">
                <a:solidFill>
                  <a:srgbClr val="0070C0"/>
                </a:solidFill>
                <a:latin typeface="Gilda Display"/>
                <a:ea typeface="Gilda Display"/>
              </a:rPr>
              <a:t>ount and Drop weight Method</a:t>
            </a:r>
            <a:endParaRPr lang="fr-FR" sz="2000" spc="-1" dirty="0">
              <a:solidFill>
                <a:srgbClr val="0070C0"/>
              </a:solidFill>
              <a:latin typeface="Arial"/>
            </a:endParaRPr>
          </a:p>
        </p:txBody>
      </p:sp>
      <p:pic>
        <p:nvPicPr>
          <p:cNvPr id="4100" name="Picture 4" descr="Determination of Surface Tension — Steem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2775" y="4075189"/>
            <a:ext cx="1333500" cy="688975"/>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Determination Of Surface Tension By Stalagmometer Present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285750"/>
            <a:ext cx="3511273" cy="4572000"/>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8" descr="Determination of Surface Tension — Steemi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10" descr="Determination of Surface Tension — Steemi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12" descr="Determination of Surface Tension — Steemit"/>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110" name="Picture 14" descr="Determination of Surface Tension — Steemi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4075188"/>
            <a:ext cx="1444947" cy="67165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24800" y="361950"/>
            <a:ext cx="790485" cy="790485"/>
          </a:xfrm>
          <a:prstGeom prst="rect">
            <a:avLst/>
          </a:prstGeom>
        </p:spPr>
      </p:pic>
    </p:spTree>
    <p:extLst>
      <p:ext uri="{BB962C8B-B14F-4D97-AF65-F5344CB8AC3E}">
        <p14:creationId xmlns:p14="http://schemas.microsoft.com/office/powerpoint/2010/main" val="863287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0.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1.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2.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3.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4.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5.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6.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7.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8.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9.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0.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1.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2.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3.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4.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5.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6.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7.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8.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29.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0.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1.xml><?xml version="1.0" encoding="utf-8"?>
<a:theme xmlns:a="http://schemas.openxmlformats.org/drawingml/2006/main" name="Slidesgo Final Pages">
  <a:themeElements>
    <a:clrScheme name="Simple Light">
      <a:dk1>
        <a:srgbClr val="0E2A47"/>
      </a:dk1>
      <a:lt1>
        <a:srgbClr val="FFFFFF"/>
      </a:lt1>
      <a:dk2>
        <a:srgbClr val="869FB2"/>
      </a:dk2>
      <a:lt2>
        <a:srgbClr val="FFFFFF"/>
      </a:lt2>
      <a:accent1>
        <a:srgbClr val="FFFFFF"/>
      </a:accent1>
      <a:accent2>
        <a:srgbClr val="FFFFFF"/>
      </a:accent2>
      <a:accent3>
        <a:srgbClr val="FFFFFF"/>
      </a:accent3>
      <a:accent4>
        <a:srgbClr val="FFFFFF"/>
      </a:accent4>
      <a:accent5>
        <a:srgbClr val="FFFFFF"/>
      </a:accent5>
      <a:accent6>
        <a:srgbClr val="FFFFFF"/>
      </a:accent6>
      <a:hlink>
        <a:srgbClr val="869FB2"/>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2.xml><?xml version="1.0" encoding="utf-8"?>
<a:theme xmlns:a="http://schemas.openxmlformats.org/drawingml/2006/main" name="Slidesgo Final Pages">
  <a:themeElements>
    <a:clrScheme name="Simple Light">
      <a:dk1>
        <a:srgbClr val="0E2A47"/>
      </a:dk1>
      <a:lt1>
        <a:srgbClr val="FFFFFF"/>
      </a:lt1>
      <a:dk2>
        <a:srgbClr val="869FB2"/>
      </a:dk2>
      <a:lt2>
        <a:srgbClr val="FFFFFF"/>
      </a:lt2>
      <a:accent1>
        <a:srgbClr val="FFFFFF"/>
      </a:accent1>
      <a:accent2>
        <a:srgbClr val="FFFFFF"/>
      </a:accent2>
      <a:accent3>
        <a:srgbClr val="FFFFFF"/>
      </a:accent3>
      <a:accent4>
        <a:srgbClr val="FFFFFF"/>
      </a:accent4>
      <a:accent5>
        <a:srgbClr val="FFFFFF"/>
      </a:accent5>
      <a:accent6>
        <a:srgbClr val="FFFFFF"/>
      </a:accent6>
      <a:hlink>
        <a:srgbClr val="869FB2"/>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8.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9.xml><?xml version="1.0" encoding="utf-8"?>
<a:theme xmlns:a="http://schemas.openxmlformats.org/drawingml/2006/main" name="Elegant Product Launch by Slidesgo">
  <a:themeElements>
    <a:clrScheme name="Simple Light">
      <a:dk1>
        <a:srgbClr val="FFFFFF"/>
      </a:dk1>
      <a:lt1>
        <a:srgbClr val="262921"/>
      </a:lt1>
      <a:dk2>
        <a:srgbClr val="A4AB9B"/>
      </a:dk2>
      <a:lt2>
        <a:srgbClr val="7C583F"/>
      </a:lt2>
      <a:accent1>
        <a:srgbClr val="D8C7B8"/>
      </a:accent1>
      <a:accent2>
        <a:srgbClr val="F3ECE5"/>
      </a:accent2>
      <a:accent3>
        <a:srgbClr val="FFFFFF"/>
      </a:accent3>
      <a:accent4>
        <a:srgbClr val="FFFFFF"/>
      </a:accent4>
      <a:accent5>
        <a:srgbClr val="FFFFFF"/>
      </a:accent5>
      <a:accent6>
        <a:srgbClr val="FFFFFF"/>
      </a:accent6>
      <a:hlink>
        <a:srgbClr val="262921"/>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TotalTime>
  <Words>424</Words>
  <Application>Microsoft Office PowerPoint</Application>
  <PresentationFormat>On-screen Show (16:9)</PresentationFormat>
  <Paragraphs>50</Paragraphs>
  <Slides>11</Slides>
  <Notes>0</Notes>
  <HiddenSlides>0</HiddenSlides>
  <MMClips>0</MMClips>
  <ScaleCrop>false</ScaleCrop>
  <HeadingPairs>
    <vt:vector size="6" baseType="variant">
      <vt:variant>
        <vt:lpstr>Fonts Used</vt:lpstr>
      </vt:variant>
      <vt:variant>
        <vt:i4>9</vt:i4>
      </vt:variant>
      <vt:variant>
        <vt:lpstr>Theme</vt:lpstr>
      </vt:variant>
      <vt:variant>
        <vt:i4>32</vt:i4>
      </vt:variant>
      <vt:variant>
        <vt:lpstr>Slide Titles</vt:lpstr>
      </vt:variant>
      <vt:variant>
        <vt:i4>11</vt:i4>
      </vt:variant>
    </vt:vector>
  </HeadingPairs>
  <TitlesOfParts>
    <vt:vector size="52" baseType="lpstr">
      <vt:lpstr>Arial Unicode MS</vt:lpstr>
      <vt:lpstr>Arial</vt:lpstr>
      <vt:lpstr>Footlight MT Light</vt:lpstr>
      <vt:lpstr>Georgia</vt:lpstr>
      <vt:lpstr>Gilda Display</vt:lpstr>
      <vt:lpstr>Jost</vt:lpstr>
      <vt:lpstr>OpenSymbol</vt:lpstr>
      <vt:lpstr>Symbol</vt:lpstr>
      <vt:lpstr>Wingdings</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Elegant Product Launch by Slidesgo</vt:lpstr>
      <vt:lpstr>Slidesgo Final Pages</vt:lpstr>
      <vt:lpstr>Slidesgo Final Pages</vt:lpstr>
      <vt:lpstr>Surface Tension</vt:lpstr>
      <vt:lpstr>Introduction</vt:lpstr>
      <vt:lpstr>Definition of Surface Tension</vt:lpstr>
      <vt:lpstr>Factors Affecting Surface Tension</vt:lpstr>
      <vt:lpstr>Determination Methods</vt:lpstr>
      <vt:lpstr>Capillary Rise Method</vt:lpstr>
      <vt:lpstr>Wilhelmy Plate Method</vt:lpstr>
      <vt:lpstr>Du Nouy Ring Method</vt:lpstr>
      <vt:lpstr>PowerPoint Presentation</vt:lpstr>
      <vt:lpstr>Conclusions</vt:lpstr>
      <vt:lpstr>PowerPoint Presentation</vt:lpstr>
    </vt:vector>
  </TitlesOfParts>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Surface Tension</dc:title>
  <dc:creator>VEDANSH</dc:creator>
  <cp:lastModifiedBy>La Pulga</cp:lastModifiedBy>
  <cp:revision>8</cp:revision>
  <dcterms:modified xsi:type="dcterms:W3CDTF">2025-02-28T05:40:02Z</dcterms:modified>
</cp:coreProperties>
</file>

<file path=docProps/core0.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2025-02-27T18:31:22Z</dcterms:created>
  <dc:creator>Unknown Creator</dc:creator>
  <dc:description/>
  <dc:language>en-US</dc:language>
  <cp:lastModifiedBy>Unknown Creator</cp:lastModifiedBy>
  <dcterms:modified xsi:type="dcterms:W3CDTF">2025-02-27T18:31:22Z</dcterms:modified>
  <cp:revision>0</cp:revision>
  <dc:subject/>
  <dc:title>Untitled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lides">
    <vt:r8>12</vt:r8>
  </property>
</Properties>
</file>